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3.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theme/theme4.xml" ContentType="application/vnd.openxmlformats-officedocument.theme+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theme/theme5.xml" ContentType="application/vnd.openxmlformats-officedocument.theme+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theme/theme6.xml" ContentType="application/vnd.openxmlformats-officedocument.theme+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046" r:id="rId5"/>
    <p:sldMasterId id="2147484150" r:id="rId6"/>
    <p:sldMasterId id="2147484186" r:id="rId7"/>
    <p:sldMasterId id="2147484216" r:id="rId8"/>
    <p:sldMasterId id="2147484227" r:id="rId9"/>
    <p:sldMasterId id="2147484254" r:id="rId10"/>
  </p:sldMasterIdLst>
  <p:notesMasterIdLst>
    <p:notesMasterId r:id="rId50"/>
  </p:notesMasterIdLst>
  <p:handoutMasterIdLst>
    <p:handoutMasterId r:id="rId51"/>
  </p:handoutMasterIdLst>
  <p:sldIdLst>
    <p:sldId id="901" r:id="rId11"/>
    <p:sldId id="908" r:id="rId12"/>
    <p:sldId id="780" r:id="rId13"/>
    <p:sldId id="788" r:id="rId14"/>
    <p:sldId id="947" r:id="rId15"/>
    <p:sldId id="912" r:id="rId16"/>
    <p:sldId id="913" r:id="rId17"/>
    <p:sldId id="915" r:id="rId18"/>
    <p:sldId id="917" r:id="rId19"/>
    <p:sldId id="918" r:id="rId20"/>
    <p:sldId id="919" r:id="rId21"/>
    <p:sldId id="920" r:id="rId22"/>
    <p:sldId id="921" r:id="rId23"/>
    <p:sldId id="922" r:id="rId24"/>
    <p:sldId id="923" r:id="rId25"/>
    <p:sldId id="924" r:id="rId26"/>
    <p:sldId id="925" r:id="rId27"/>
    <p:sldId id="926" r:id="rId28"/>
    <p:sldId id="927" r:id="rId29"/>
    <p:sldId id="938" r:id="rId30"/>
    <p:sldId id="939" r:id="rId31"/>
    <p:sldId id="940" r:id="rId32"/>
    <p:sldId id="941" r:id="rId33"/>
    <p:sldId id="942" r:id="rId34"/>
    <p:sldId id="943" r:id="rId35"/>
    <p:sldId id="928" r:id="rId36"/>
    <p:sldId id="929" r:id="rId37"/>
    <p:sldId id="930" r:id="rId38"/>
    <p:sldId id="931" r:id="rId39"/>
    <p:sldId id="932" r:id="rId40"/>
    <p:sldId id="933" r:id="rId41"/>
    <p:sldId id="934" r:id="rId42"/>
    <p:sldId id="935" r:id="rId43"/>
    <p:sldId id="936" r:id="rId44"/>
    <p:sldId id="937" r:id="rId45"/>
    <p:sldId id="853" r:id="rId46"/>
    <p:sldId id="944" r:id="rId47"/>
    <p:sldId id="945" r:id="rId48"/>
    <p:sldId id="946" r:id="rId49"/>
  </p:sldIdLst>
  <p:sldSz cx="12188825"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21EE159-26AD-AF4C-84F1-3D6CC0E79A74}">
          <p14:sldIdLst>
            <p14:sldId id="901"/>
            <p14:sldId id="908"/>
            <p14:sldId id="780"/>
            <p14:sldId id="788"/>
            <p14:sldId id="947"/>
          </p14:sldIdLst>
        </p14:section>
        <p14:section name="overview" id="{E3011FCF-0D53-A94C-AD6E-3DA02B1C42C2}">
          <p14:sldIdLst>
            <p14:sldId id="912"/>
            <p14:sldId id="913"/>
            <p14:sldId id="915"/>
          </p14:sldIdLst>
        </p14:section>
        <p14:section name="connected-services" id="{EAE73463-155A-3143-B86F-7C2C049F560F}">
          <p14:sldIdLst>
            <p14:sldId id="917"/>
            <p14:sldId id="918"/>
            <p14:sldId id="919"/>
            <p14:sldId id="920"/>
            <p14:sldId id="921"/>
            <p14:sldId id="922"/>
            <p14:sldId id="923"/>
            <p14:sldId id="924"/>
          </p14:sldIdLst>
        </p14:section>
        <p14:section name="paging-support" id="{104F96D8-4F38-C84D-A9AB-D432D0FF0FA8}">
          <p14:sldIdLst>
            <p14:sldId id="925"/>
            <p14:sldId id="926"/>
            <p14:sldId id="927"/>
          </p14:sldIdLst>
        </p14:section>
        <p14:section name="batching support" id="{20B8071E-05DA-5F49-9776-649DF12FE79C}">
          <p14:sldIdLst>
            <p14:sldId id="938"/>
            <p14:sldId id="939"/>
            <p14:sldId id="940"/>
            <p14:sldId id="941"/>
            <p14:sldId id="942"/>
            <p14:sldId id="943"/>
          </p14:sldIdLst>
        </p14:section>
        <p14:section name="crud-support" id="{B6BA6EDE-7F31-D14C-8D0D-EEF1BECC6496}">
          <p14:sldIdLst>
            <p14:sldId id="928"/>
            <p14:sldId id="929"/>
            <p14:sldId id="930"/>
            <p14:sldId id="931"/>
          </p14:sldIdLst>
        </p14:section>
        <p14:section name="rest" id="{32D052E9-F6FE-3447-977F-00A42A624758}">
          <p14:sldIdLst>
            <p14:sldId id="932"/>
            <p14:sldId id="933"/>
            <p14:sldId id="934"/>
            <p14:sldId id="935"/>
            <p14:sldId id="936"/>
            <p14:sldId id="937"/>
          </p14:sldIdLst>
        </p14:section>
        <p14:section name="conclusion" id="{E0CC2DC8-15E4-5A48-8382-8A77AE268B98}">
          <p14:sldIdLst>
            <p14:sldId id="853"/>
            <p14:sldId id="944"/>
            <p14:sldId id="945"/>
            <p14:sldId id="946"/>
          </p14:sldIdLst>
        </p14:section>
      </p14:sectionLst>
    </p:ext>
    <p:ext uri="{EFAFB233-063F-42B5-8137-9DF3F51BA10A}">
      <p15:sldGuideLst xmlns:p15="http://schemas.microsoft.com/office/powerpoint/2012/main">
        <p15:guide id="1" orient="horz" pos="142">
          <p15:clr>
            <a:srgbClr val="A4A3A4"/>
          </p15:clr>
        </p15:guide>
        <p15:guide id="2" orient="horz" pos="4176">
          <p15:clr>
            <a:srgbClr val="A4A3A4"/>
          </p15:clr>
        </p15:guide>
        <p15:guide id="3" orient="horz" pos="912">
          <p15:clr>
            <a:srgbClr val="A4A3A4"/>
          </p15:clr>
        </p15:guide>
        <p15:guide id="4" orient="horz" pos="1197">
          <p15:clr>
            <a:srgbClr val="A4A3A4"/>
          </p15:clr>
        </p15:guide>
        <p15:guide id="5" orient="horz" pos="1957">
          <p15:clr>
            <a:srgbClr val="A4A3A4"/>
          </p15:clr>
        </p15:guide>
        <p15:guide id="6" orient="horz" pos="2723">
          <p15:clr>
            <a:srgbClr val="A4A3A4"/>
          </p15:clr>
        </p15:guide>
        <p15:guide id="7" orient="horz" pos="2159">
          <p15:clr>
            <a:srgbClr val="A4A3A4"/>
          </p15:clr>
        </p15:guide>
        <p15:guide id="8" orient="horz" pos="3869">
          <p15:clr>
            <a:srgbClr val="A4A3A4"/>
          </p15:clr>
        </p15:guide>
        <p15:guide id="9" orient="horz" pos="3572">
          <p15:clr>
            <a:srgbClr val="A4A3A4"/>
          </p15:clr>
        </p15:guide>
        <p15:guide id="10" pos="128">
          <p15:clr>
            <a:srgbClr val="A4A3A4"/>
          </p15:clr>
        </p15:guide>
        <p15:guide id="11" pos="1767">
          <p15:clr>
            <a:srgbClr val="A4A3A4"/>
          </p15:clr>
        </p15:guide>
        <p15:guide id="12" pos="7548">
          <p15:clr>
            <a:srgbClr val="A4A3A4"/>
          </p15:clr>
        </p15:guide>
        <p15:guide id="13" pos="328">
          <p15:clr>
            <a:srgbClr val="A4A3A4"/>
          </p15:clr>
        </p15:guide>
        <p15:guide id="14" pos="7353">
          <p15:clr>
            <a:srgbClr val="A4A3A4"/>
          </p15:clr>
        </p15:guide>
        <p15:guide id="15" pos="613">
          <p15:clr>
            <a:srgbClr val="A4A3A4"/>
          </p15:clr>
        </p15:guide>
        <p15:guide id="16" pos="7062">
          <p15:clr>
            <a:srgbClr val="A4A3A4"/>
          </p15:clr>
        </p15:guide>
        <p15:guide id="17" pos="3837">
          <p15:clr>
            <a:srgbClr val="A4A3A4"/>
          </p15:clr>
        </p15:guide>
        <p15:guide id="18" pos="2216">
          <p15:clr>
            <a:srgbClr val="A4A3A4"/>
          </p15:clr>
        </p15:guide>
        <p15:guide id="19" pos="377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2AC"/>
    <a:srgbClr val="0072C6"/>
    <a:srgbClr val="2D82FF"/>
    <a:srgbClr val="0088EE"/>
    <a:srgbClr val="D2D2D2"/>
    <a:srgbClr val="969696"/>
    <a:srgbClr val="505050"/>
    <a:srgbClr val="00188F"/>
    <a:srgbClr val="EB3C00"/>
    <a:srgbClr val="6821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8118" autoAdjust="0"/>
    <p:restoredTop sz="82041" autoAdjust="0"/>
  </p:normalViewPr>
  <p:slideViewPr>
    <p:cSldViewPr snapToGrid="0">
      <p:cViewPr varScale="1">
        <p:scale>
          <a:sx n="104" d="100"/>
          <a:sy n="104" d="100"/>
        </p:scale>
        <p:origin x="232" y="1928"/>
      </p:cViewPr>
      <p:guideLst>
        <p:guide orient="horz" pos="142"/>
        <p:guide orient="horz" pos="4176"/>
        <p:guide orient="horz" pos="912"/>
        <p:guide orient="horz" pos="1197"/>
        <p:guide orient="horz" pos="1957"/>
        <p:guide orient="horz" pos="2723"/>
        <p:guide orient="horz" pos="2159"/>
        <p:guide orient="horz" pos="3869"/>
        <p:guide orient="horz" pos="3572"/>
        <p:guide pos="128"/>
        <p:guide pos="1767"/>
        <p:guide pos="7548"/>
        <p:guide pos="328"/>
        <p:guide pos="7353"/>
        <p:guide pos="613"/>
        <p:guide pos="7062"/>
        <p:guide pos="3837"/>
        <p:guide pos="2216"/>
        <p:guide pos="3771"/>
      </p:guideLst>
    </p:cSldViewPr>
  </p:slideViewPr>
  <p:notesTextViewPr>
    <p:cViewPr>
      <p:scale>
        <a:sx n="100" d="100"/>
        <a:sy n="100" d="100"/>
      </p:scale>
      <p:origin x="0" y="0"/>
    </p:cViewPr>
  </p:notesTextViewPr>
  <p:sorterViewPr>
    <p:cViewPr varScale="1">
      <p:scale>
        <a:sx n="1" d="1"/>
        <a:sy n="1" d="1"/>
      </p:scale>
      <p:origin x="0" y="-2334"/>
    </p:cViewPr>
  </p:sorterViewPr>
  <p:notesViewPr>
    <p:cSldViewPr snapToGrid="0" showGuides="1">
      <p:cViewPr varScale="1">
        <p:scale>
          <a:sx n="82" d="100"/>
          <a:sy n="82" d="100"/>
        </p:scale>
        <p:origin x="-3132"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slide" Target="slides/slide29.xml"/><Relationship Id="rId21" Type="http://schemas.openxmlformats.org/officeDocument/2006/relationships/slide" Target="slides/slide11.xml"/><Relationship Id="rId34" Type="http://schemas.openxmlformats.org/officeDocument/2006/relationships/slide" Target="slides/slide24.xml"/><Relationship Id="rId42" Type="http://schemas.openxmlformats.org/officeDocument/2006/relationships/slide" Target="slides/slide32.xml"/><Relationship Id="rId47" Type="http://schemas.openxmlformats.org/officeDocument/2006/relationships/slide" Target="slides/slide37.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slide" Target="slides/slide19.xml"/><Relationship Id="rId41" Type="http://schemas.openxmlformats.org/officeDocument/2006/relationships/slide" Target="slides/slide31.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slide" Target="slides/slide30.xml"/><Relationship Id="rId45" Type="http://schemas.openxmlformats.org/officeDocument/2006/relationships/slide" Target="slides/slide35.xml"/><Relationship Id="rId53"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10" Type="http://schemas.openxmlformats.org/officeDocument/2006/relationships/slideMaster" Target="slideMasters/slideMaster7.xml"/><Relationship Id="rId19" Type="http://schemas.openxmlformats.org/officeDocument/2006/relationships/slide" Target="slides/slide9.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slide" Target="slides/slide38.xml"/><Relationship Id="rId8" Type="http://schemas.openxmlformats.org/officeDocument/2006/relationships/slideMaster" Target="slideMasters/slideMaster5.xml"/><Relationship Id="rId51" Type="http://schemas.openxmlformats.org/officeDocument/2006/relationships/handoutMaster" Target="handoutMasters/handoutMaster1.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E219B1A-AE41-483B-A766-69B9363DDA6A}" type="datetimeFigureOut">
              <a:rPr lang="en-US" smtClean="0"/>
              <a:t>10/7/2015</a:t>
            </a:fld>
            <a:endParaRPr lang="en-US"/>
          </a:p>
        </p:txBody>
      </p:sp>
      <p:sp>
        <p:nvSpPr>
          <p:cNvPr id="8" name="Footer Placeholder 7"/>
          <p:cNvSpPr>
            <a:spLocks noGrp="1"/>
          </p:cNvSpPr>
          <p:nvPr>
            <p:ph type="ftr" sz="quarter" idx="2"/>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2.png>
</file>

<file path=ppt/media/image20.png>
</file>

<file path=ppt/media/image21.png>
</file>

<file path=ppt/media/image22.png>
</file>

<file path=ppt/media/image23.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tiff>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jpg>
</file>

<file path=ppt/media/image51.png>
</file>

<file path=ppt/media/image52.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51B1278-D92B-4AF3-A9C1-71DD298190CE}" type="datetimeFigureOut">
              <a:rPr lang="en-US" smtClean="0"/>
              <a:t>10/7/2015</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685212"/>
            <a:ext cx="5795010" cy="366191"/>
          </a:xfrm>
          <a:prstGeom prst="rect">
            <a:avLst/>
          </a:prstGeom>
        </p:spPr>
        <p:txBody>
          <a:bodyPr vert="horz" lIns="0" tIns="45720" rIns="91440" bIns="45720" rtlCol="0" anchor="b"/>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part </a:t>
            </a:r>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of Microsoft, and Microsoft cannot guarantee the accuracy of any information provided after the date of this presentation.  MICROSOFT MAKES NO WARRANTIES, EXPRESS, IMPLIED OR STATUTORY, AS TO THE INFORMATION IN THIS PRESENTATION</a:t>
            </a:r>
            <a:r>
              <a:rPr lang="en-US" sz="5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9502822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36</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28806872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004685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871833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10/7/2015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
        <p:nvSpPr>
          <p:cNvPr id="7" name="Header Placeholder 6"/>
          <p:cNvSpPr>
            <a:spLocks noGrp="1"/>
          </p:cNvSpPr>
          <p:nvPr>
            <p:ph type="hdr" sz="quarter" idx="13"/>
          </p:nvPr>
        </p:nvSpPr>
        <p:spPr/>
        <p:txBody>
          <a:bodyPr/>
          <a:lstStyle/>
          <a:p>
            <a:r>
              <a:rPr lang="en-US" smtClean="0"/>
              <a:t>Build 2014</a:t>
            </a:r>
            <a:endParaRPr lang="en-US" dirty="0"/>
          </a:p>
        </p:txBody>
      </p:sp>
    </p:spTree>
    <p:extLst>
      <p:ext uri="{BB962C8B-B14F-4D97-AF65-F5344CB8AC3E}">
        <p14:creationId xmlns:p14="http://schemas.microsoft.com/office/powerpoint/2010/main" val="909838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769413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F4ED0980-F356-492E-AEE0-341D5AB7B1F8}"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7</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5665443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23FDFFE0-9E47-4B8C-842E-FA426FE218C8}"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13</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0617875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25C53C72-BBB8-414B-86FA-E1FA1F2BC8CE}"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14</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52237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31</a:t>
            </a:fld>
            <a:endParaRPr lang="en-US" dirty="0">
              <a:solidFill>
                <a:prstClr val="black"/>
              </a:solidFill>
            </a:endParaRPr>
          </a:p>
        </p:txBody>
      </p:sp>
      <p:sp>
        <p:nvSpPr>
          <p:cNvPr id="10" name="Date Placeholder 9"/>
          <p:cNvSpPr>
            <a:spLocks noGrp="1"/>
          </p:cNvSpPr>
          <p:nvPr>
            <p:ph type="dt" idx="13"/>
          </p:nvPr>
        </p:nvSpPr>
        <p:spPr/>
        <p:txBody>
          <a:bodyPr/>
          <a:lstStyle/>
          <a:p>
            <a:fld id="{F6D0C1E9-C76A-461C-8E91-17FFC972AC04}" type="datetime1">
              <a:rPr lang="en-US" smtClean="0">
                <a:solidFill>
                  <a:prstClr val="black"/>
                </a:solidFill>
              </a:rPr>
              <a:pPr/>
              <a:t>10/7/2015</a:t>
            </a:fld>
            <a:endParaRPr lang="en-US" dirty="0">
              <a:solidFill>
                <a:prstClr val="black"/>
              </a:solidFill>
            </a:endParaRPr>
          </a:p>
        </p:txBody>
      </p:sp>
      <p:sp>
        <p:nvSpPr>
          <p:cNvPr id="7" name="Footer Placeholder 6"/>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6198021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support for $skip</a:t>
            </a:r>
            <a:r>
              <a:rPr lang="en-US" baseline="0" dirty="0" smtClean="0"/>
              <a:t> and $</a:t>
            </a:r>
            <a:r>
              <a:rPr lang="en-US" baseline="0" dirty="0" err="1" smtClean="0"/>
              <a:t>orderby</a:t>
            </a:r>
            <a:r>
              <a:rPr lang="en-US" baseline="0" dirty="0" smtClean="0"/>
              <a:t> so paging is post-query</a:t>
            </a:r>
            <a:endParaRPr lang="en-US" dirty="0"/>
          </a:p>
        </p:txBody>
      </p:sp>
      <p:sp>
        <p:nvSpPr>
          <p:cNvPr id="4" name="Date Placeholder 3"/>
          <p:cNvSpPr>
            <a:spLocks noGrp="1"/>
          </p:cNvSpPr>
          <p:nvPr>
            <p:ph type="dt" idx="10"/>
          </p:nvPr>
        </p:nvSpPr>
        <p:spPr/>
        <p:txBody>
          <a:bodyPr/>
          <a:lstStyle/>
          <a:p>
            <a:fld id="{9F6C2A45-62A9-453C-B1A0-E9BD4232256A}"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32</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3878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D7E66C42-806D-4924-A8D5-1C306447EBEB}" type="datetime1">
              <a:rPr lang="en-US" smtClean="0">
                <a:solidFill>
                  <a:prstClr val="black"/>
                </a:solidFill>
              </a:rPr>
              <a:pPr/>
              <a:t>10/7/2015</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35</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smtClean="0">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41226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7.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02802877"/>
      </p:ext>
    </p:extLst>
  </p:cSld>
  <p:clrMapOvr>
    <a:masterClrMapping/>
  </p:clrMapOvr>
  <p:transition>
    <p:fade/>
  </p:transition>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455369677"/>
      </p:ext>
    </p:extLst>
  </p:cSld>
  <p:clrMapOvr>
    <a:masterClrMapping/>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25433463"/>
      </p:ext>
    </p:extLst>
  </p:cSld>
  <p:clrMapOvr>
    <a:masterClrMapping/>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272131404"/>
      </p:ext>
    </p:extLst>
  </p:cSld>
  <p:clrMapOvr>
    <a:masterClrMapping/>
  </p:clrMapOvr>
  <p:transition>
    <p:fade/>
  </p:transition>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559244160"/>
      </p:ext>
    </p:extLst>
  </p:cSld>
  <p:clrMapOvr>
    <a:masterClrMapping/>
  </p:clrMapOvr>
  <p:transition>
    <p:fade/>
  </p:transition>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3583467326"/>
      </p:ext>
    </p:extLst>
  </p:cSld>
  <p:clrMapOvr>
    <a:masterClrMapping/>
  </p:clrMapOvr>
  <p:transition>
    <p:fade/>
  </p:transition>
  <p:timing>
    <p:tnLst>
      <p:par>
        <p:cTn id="1" dur="indefinite" restart="never" nodeType="tmRoot"/>
      </p:par>
    </p:tn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8545707"/>
      </p:ext>
    </p:extLst>
  </p:cSld>
  <p:clrMapOvr>
    <a:masterClrMapping/>
  </p:clrMapOvr>
  <p:transition>
    <p:fade/>
  </p:transition>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26691436"/>
      </p:ext>
    </p:extLst>
  </p:cSld>
  <p:clrMapOvr>
    <a:masterClrMapping/>
  </p:clrMapOvr>
  <p:transition>
    <p:fade/>
  </p:transition>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16231901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5" y="2109542"/>
            <a:ext cx="10237787" cy="997196"/>
          </a:xfrm>
        </p:spPr>
        <p:txBody>
          <a:bodyPr anchor="b" anchorCtr="0"/>
          <a:lstStyle>
            <a:lvl1pPr>
              <a:defRPr sz="7197"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5"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4"/>
            <a:ext cx="4362138" cy="2046779"/>
          </a:xfrm>
          <a:prstGeom prst="rect">
            <a:avLst/>
          </a:prstGeom>
        </p:spPr>
      </p:pic>
    </p:spTree>
    <p:extLst>
      <p:ext uri="{BB962C8B-B14F-4D97-AF65-F5344CB8AC3E}">
        <p14:creationId xmlns:p14="http://schemas.microsoft.com/office/powerpoint/2010/main" val="12440372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3" y="2819604"/>
            <a:ext cx="11149013" cy="1218795"/>
          </a:xfrm>
        </p:spPr>
        <p:txBody>
          <a:bodyPr anchor="b" anchorCtr="0"/>
          <a:lstStyle>
            <a:lvl1pPr>
              <a:defRPr sz="8796"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3089278792"/>
      </p:ext>
    </p:extLst>
  </p:cSld>
  <p:clrMapOvr>
    <a:masterClrMapping/>
  </p:clrMapOvr>
  <p:transition>
    <p:fade/>
  </p:transition>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599" kern="1200" spc="-70" baseline="0" dirty="0">
                <a:gradFill>
                  <a:gsLst>
                    <a:gs pos="2083">
                      <a:schemeClr val="bg2"/>
                    </a:gs>
                    <a:gs pos="99000">
                      <a:schemeClr val="bg2"/>
                    </a:gs>
                  </a:gsLst>
                  <a:lin ang="5400000" scaled="0"/>
                </a:gradFill>
                <a:latin typeface="+mj-lt"/>
                <a:ea typeface="+mn-ea"/>
                <a:cs typeface="+mn-cs"/>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pPr marL="0" marR="0" lvl="0" indent="0" algn="l" defTabSz="914001"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596"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9" y="1447800"/>
            <a:ext cx="10237787" cy="914096"/>
          </a:xfrm>
        </p:spPr>
        <p:txBody>
          <a:bodyPr wrap="square" anchor="b">
            <a:noAutofit/>
          </a:bodyPr>
          <a:lstStyle>
            <a:lvl1pPr marL="0" indent="0">
              <a:buNone/>
              <a:defRPr sz="6597" spc="-150"/>
            </a:lvl1pPr>
          </a:lstStyle>
          <a:p>
            <a:pPr lvl="0"/>
            <a:r>
              <a:rPr lang="en-US" smtClean="0"/>
              <a:t>Click to edit Master text styles</a:t>
            </a:r>
          </a:p>
        </p:txBody>
      </p:sp>
    </p:spTree>
    <p:extLst>
      <p:ext uri="{BB962C8B-B14F-4D97-AF65-F5344CB8AC3E}">
        <p14:creationId xmlns:p14="http://schemas.microsoft.com/office/powerpoint/2010/main" val="229694233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tx2"/>
                    </a:gs>
                    <a:gs pos="0">
                      <a:schemeClr val="tx2"/>
                    </a:gs>
                  </a:gsLst>
                  <a:lin ang="5400000" scaled="0"/>
                </a:gradFill>
                <a:latin typeface="+mj-lt"/>
              </a:defRPr>
            </a:lvl1pPr>
            <a:lvl2pPr marL="0" indent="0">
              <a:buNone/>
              <a:defRPr sz="1999">
                <a:gradFill>
                  <a:gsLst>
                    <a:gs pos="100000">
                      <a:schemeClr val="bg2"/>
                    </a:gs>
                    <a:gs pos="6000">
                      <a:schemeClr val="bg2"/>
                    </a:gs>
                  </a:gsLst>
                  <a:lin ang="5400000" scaled="0"/>
                </a:gradFill>
              </a:defRPr>
            </a:lvl2pPr>
            <a:lvl3pPr marL="231683" indent="0">
              <a:buNone/>
              <a:defRPr sz="1999">
                <a:gradFill>
                  <a:gsLst>
                    <a:gs pos="100000">
                      <a:schemeClr val="bg2"/>
                    </a:gs>
                    <a:gs pos="6000">
                      <a:schemeClr val="bg2"/>
                    </a:gs>
                  </a:gsLst>
                  <a:lin ang="5400000" scaled="0"/>
                </a:gradFill>
              </a:defRPr>
            </a:lvl3pPr>
            <a:lvl4pPr marL="457019" indent="0">
              <a:buNone/>
              <a:defRPr sz="1999">
                <a:gradFill>
                  <a:gsLst>
                    <a:gs pos="100000">
                      <a:schemeClr val="bg2"/>
                    </a:gs>
                    <a:gs pos="6000">
                      <a:schemeClr val="bg2"/>
                    </a:gs>
                  </a:gsLst>
                  <a:lin ang="5400000" scaled="0"/>
                </a:gradFill>
              </a:defRPr>
            </a:lvl4pPr>
            <a:lvl5pPr marL="693463" indent="0">
              <a:buNone/>
              <a:defRPr sz="1999">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316230907"/>
      </p:ext>
    </p:extLst>
  </p:cSld>
  <p:clrMapOvr>
    <a:masterClrMapping/>
  </p:clrMapOvr>
  <p:transition>
    <p:fade/>
  </p:transition>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3" y="1447799"/>
            <a:ext cx="11149013" cy="1975926"/>
          </a:xfrm>
          <a:prstGeom prst="rect">
            <a:avLst/>
          </a:prstGeom>
        </p:spPr>
        <p:txBody>
          <a:bodyPr/>
          <a:lstStyle>
            <a:lvl1pPr marL="0" indent="0">
              <a:spcBef>
                <a:spcPts val="2399"/>
              </a:spcBef>
              <a:buNone/>
              <a:defRPr sz="3999">
                <a:gradFill>
                  <a:gsLst>
                    <a:gs pos="100000">
                      <a:schemeClr val="bg2"/>
                    </a:gs>
                    <a:gs pos="0">
                      <a:schemeClr val="bg2"/>
                    </a:gs>
                  </a:gsLst>
                  <a:lin ang="5400000" scaled="0"/>
                </a:gradFill>
                <a:latin typeface="+mj-lt"/>
              </a:defRPr>
            </a:lvl1pPr>
            <a:lvl2pPr marL="0" indent="0">
              <a:buNone/>
              <a:defRPr sz="1999">
                <a:gradFill>
                  <a:gsLst>
                    <a:gs pos="100000">
                      <a:schemeClr val="bg2"/>
                    </a:gs>
                    <a:gs pos="0">
                      <a:schemeClr val="bg2"/>
                    </a:gs>
                  </a:gsLst>
                  <a:lin ang="5400000" scaled="0"/>
                </a:gradFill>
              </a:defRPr>
            </a:lvl2pPr>
            <a:lvl3pPr marL="231683" indent="0">
              <a:buNone/>
              <a:defRPr sz="1999">
                <a:gradFill>
                  <a:gsLst>
                    <a:gs pos="100000">
                      <a:schemeClr val="bg2"/>
                    </a:gs>
                    <a:gs pos="0">
                      <a:schemeClr val="bg2"/>
                    </a:gs>
                  </a:gsLst>
                  <a:lin ang="5400000" scaled="0"/>
                </a:gradFill>
              </a:defRPr>
            </a:lvl3pPr>
            <a:lvl4pPr marL="457019" indent="0">
              <a:buNone/>
              <a:defRPr sz="1999">
                <a:gradFill>
                  <a:gsLst>
                    <a:gs pos="100000">
                      <a:schemeClr val="bg2"/>
                    </a:gs>
                    <a:gs pos="0">
                      <a:schemeClr val="bg2"/>
                    </a:gs>
                  </a:gsLst>
                  <a:lin ang="5400000" scaled="0"/>
                </a:gradFill>
              </a:defRPr>
            </a:lvl4pPr>
            <a:lvl5pPr marL="693463" indent="0">
              <a:buNone/>
              <a:defRPr sz="1999">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29146890"/>
      </p:ext>
    </p:extLst>
  </p:cSld>
  <p:clrMapOvr>
    <a:masterClrMapping/>
  </p:clrMapOvr>
  <p:transition>
    <p:fade/>
  </p:transition>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3" y="1447799"/>
            <a:ext cx="11149013" cy="2043636"/>
          </a:xfrm>
          <a:prstGeom prst="rect">
            <a:avLst/>
          </a:prstGeom>
        </p:spPr>
        <p:txBody>
          <a:bodyPr/>
          <a:lstStyle>
            <a:lvl1pPr marL="284051" indent="-284051">
              <a:buFont typeface="Wingdings" pitchFamily="2" charset="2"/>
              <a:buChar char=""/>
              <a:defRPr sz="3999"/>
            </a:lvl1pPr>
            <a:lvl2pPr marL="517320" indent="-233271">
              <a:buFont typeface="Wingdings" pitchFamily="2" charset="2"/>
              <a:buChar char=""/>
              <a:defRPr>
                <a:latin typeface="+mn-lt"/>
              </a:defRPr>
            </a:lvl2pPr>
            <a:lvl3pPr marL="741069" indent="-223749">
              <a:buFont typeface="Wingdings" pitchFamily="2" charset="2"/>
              <a:buChar char=""/>
              <a:tabLst/>
              <a:defRPr>
                <a:latin typeface="+mn-lt"/>
              </a:defRPr>
            </a:lvl3pPr>
            <a:lvl4pPr marL="914038" indent="-172969">
              <a:buFont typeface="Wingdings" pitchFamily="2" charset="2"/>
              <a:buChar char=""/>
              <a:defRPr>
                <a:latin typeface="+mn-lt"/>
              </a:defRPr>
            </a:lvl4pPr>
            <a:lvl5pPr marL="1087007" indent="-172969">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361110134"/>
      </p:ext>
    </p:extLst>
  </p:cSld>
  <p:clrMapOvr>
    <a:masterClrMapping/>
  </p:clrMapOvr>
  <p:transition>
    <p:fade/>
  </p:transition>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00">
                      <a:schemeClr val="tx2"/>
                    </a:gs>
                    <a:gs pos="0">
                      <a:schemeClr val="tx2"/>
                    </a:gs>
                  </a:gsLst>
                  <a:lin ang="5400000" scaled="0"/>
                </a:gradFill>
                <a:latin typeface="+mj-lt"/>
              </a:defRPr>
            </a:lvl1pPr>
            <a:lvl2pPr marL="0" indent="0">
              <a:buNone/>
              <a:defRPr sz="1999"/>
            </a:lvl2pPr>
            <a:lvl3pPr marL="233271" indent="0">
              <a:buNone/>
              <a:defRPr sz="1999"/>
            </a:lvl3pPr>
            <a:lvl4pPr marL="457019" indent="0">
              <a:buNone/>
              <a:defRPr sz="1999"/>
            </a:lvl4pPr>
            <a:lvl5pPr marL="693463" indent="0">
              <a:buNone/>
              <a:defRPr sz="1999"/>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00">
                      <a:schemeClr val="tx2"/>
                    </a:gs>
                    <a:gs pos="0">
                      <a:schemeClr val="tx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250">
                      <a:schemeClr val="bg2"/>
                    </a:gs>
                    <a:gs pos="100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447970962"/>
      </p:ext>
    </p:extLst>
  </p:cSld>
  <p:clrMapOvr>
    <a:masterClrMapping/>
  </p:clrMapOvr>
  <p:transition>
    <p:fade/>
  </p:transition>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1"/>
            <a:ext cx="5394960" cy="2462213"/>
          </a:xfrm>
        </p:spPr>
        <p:txBody>
          <a:bodyPr/>
          <a:lstStyle>
            <a:lvl1pPr marL="0" indent="0">
              <a:spcBef>
                <a:spcPts val="1200"/>
              </a:spcBef>
              <a:buNone/>
              <a:defRPr sz="3999">
                <a:gradFill>
                  <a:gsLst>
                    <a:gs pos="1000">
                      <a:schemeClr val="bg2"/>
                    </a:gs>
                    <a:gs pos="98000">
                      <a:schemeClr val="bg2"/>
                    </a:gs>
                  </a:gsLst>
                  <a:lin ang="5400000" scaled="0"/>
                </a:gradFill>
                <a:latin typeface="+mj-lt"/>
              </a:defRPr>
            </a:lvl1pPr>
            <a:lvl2pPr marL="0" indent="0">
              <a:buNone/>
              <a:defRPr sz="1999">
                <a:gradFill>
                  <a:gsLst>
                    <a:gs pos="1000">
                      <a:schemeClr val="bg2"/>
                    </a:gs>
                    <a:gs pos="98000">
                      <a:schemeClr val="bg2"/>
                    </a:gs>
                  </a:gsLst>
                  <a:lin ang="5400000" scaled="0"/>
                </a:gradFill>
              </a:defRPr>
            </a:lvl2pPr>
            <a:lvl3pPr marL="233271" indent="0">
              <a:buNone/>
              <a:defRPr sz="1999">
                <a:gradFill>
                  <a:gsLst>
                    <a:gs pos="1000">
                      <a:schemeClr val="bg2"/>
                    </a:gs>
                    <a:gs pos="98000">
                      <a:schemeClr val="bg2"/>
                    </a:gs>
                  </a:gsLst>
                  <a:lin ang="5400000" scaled="0"/>
                </a:gradFill>
              </a:defRPr>
            </a:lvl3pPr>
            <a:lvl4pPr marL="457019" indent="0">
              <a:buNone/>
              <a:defRPr sz="1999">
                <a:gradFill>
                  <a:gsLst>
                    <a:gs pos="1000">
                      <a:schemeClr val="bg2"/>
                    </a:gs>
                    <a:gs pos="98000">
                      <a:schemeClr val="bg2"/>
                    </a:gs>
                  </a:gsLst>
                  <a:lin ang="5400000" scaled="0"/>
                </a:gradFill>
              </a:defRPr>
            </a:lvl4pPr>
            <a:lvl5pPr marL="693463" indent="0">
              <a:buNone/>
              <a:defRPr sz="1999">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1"/>
            <a:ext cx="5394960" cy="2462213"/>
          </a:xfrm>
        </p:spPr>
        <p:txBody>
          <a:bodyPr/>
          <a:lstStyle>
            <a:lvl1pPr marL="0" indent="0">
              <a:spcBef>
                <a:spcPts val="1200"/>
              </a:spcBef>
              <a:buNone/>
              <a:defRPr lang="en-US" sz="3999" kern="1200" spc="-70" baseline="0" dirty="0" smtClean="0">
                <a:gradFill>
                  <a:gsLst>
                    <a:gs pos="1000">
                      <a:schemeClr val="bg2"/>
                    </a:gs>
                    <a:gs pos="98000">
                      <a:schemeClr val="bg2"/>
                    </a:gs>
                  </a:gsLst>
                  <a:lin ang="5400000" scaled="0"/>
                </a:gradFill>
                <a:latin typeface="+mj-lt"/>
                <a:ea typeface="+mn-ea"/>
                <a:cs typeface="+mn-cs"/>
              </a:defRPr>
            </a:lvl1pPr>
            <a:lvl2pPr marL="3174"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2pPr>
            <a:lvl3pPr marL="233271"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3pPr>
            <a:lvl4pPr marL="460192"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smtClean="0">
                <a:gradFill>
                  <a:gsLst>
                    <a:gs pos="1000">
                      <a:schemeClr val="bg2"/>
                    </a:gs>
                    <a:gs pos="98000">
                      <a:schemeClr val="bg2"/>
                    </a:gs>
                  </a:gsLst>
                  <a:lin ang="5400000" scaled="0"/>
                </a:gradFill>
                <a:latin typeface="+mn-lt"/>
                <a:ea typeface="+mn-ea"/>
                <a:cs typeface="+mn-cs"/>
              </a:defRPr>
            </a:lvl4pPr>
            <a:lvl5pPr marL="687116" marR="0" indent="0" algn="l" defTabSz="914001" rtl="0" eaLnBrk="1" fontAlgn="auto" latinLnBrk="0" hangingPunct="1">
              <a:lnSpc>
                <a:spcPct val="90000"/>
              </a:lnSpc>
              <a:spcBef>
                <a:spcPct val="20000"/>
              </a:spcBef>
              <a:spcAft>
                <a:spcPts val="0"/>
              </a:spcAft>
              <a:buClrTx/>
              <a:buSzPct val="90000"/>
              <a:buFont typeface="Arial" pitchFamily="34" charset="0"/>
              <a:buNone/>
              <a:tabLst/>
              <a:defRPr lang="en-US" sz="1999"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001"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971570920"/>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1985" indent="-291985">
              <a:spcBef>
                <a:spcPts val="1200"/>
              </a:spcBef>
              <a:buClr>
                <a:schemeClr val="bg2"/>
              </a:buClr>
              <a:buSzPct val="100000"/>
              <a:buFont typeface="Wingdings" pitchFamily="2" charset="2"/>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520494" indent="-228509">
              <a:defRPr sz="1999"/>
            </a:lvl2pPr>
            <a:lvl3pPr marL="685528" indent="-165034">
              <a:tabLst/>
              <a:defRPr sz="1999"/>
            </a:lvl3pPr>
            <a:lvl4pPr marL="863258" indent="-177729">
              <a:defRPr/>
            </a:lvl4pPr>
            <a:lvl5pPr marL="1028292" indent="-165034">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762808"/>
          </a:xfrm>
        </p:spPr>
        <p:txBody>
          <a:bodyPr>
            <a:spAutoFit/>
          </a:bodyPr>
          <a:lstStyle>
            <a:lvl1pPr marL="339591" indent="-339591">
              <a:spcBef>
                <a:spcPts val="1200"/>
              </a:spcBef>
              <a:buClr>
                <a:schemeClr val="bg2"/>
              </a:buClr>
              <a:buFont typeface="Arial" pitchFamily="34" charset="0"/>
              <a:buChar char="•"/>
              <a:defRPr lang="en-US" sz="3599" kern="1200" spc="-70" baseline="0" dirty="0" smtClean="0">
                <a:gradFill>
                  <a:gsLst>
                    <a:gs pos="1250">
                      <a:schemeClr val="bg2"/>
                    </a:gs>
                    <a:gs pos="100000">
                      <a:schemeClr val="bg2"/>
                    </a:gs>
                  </a:gsLst>
                  <a:lin ang="5400000" scaled="0"/>
                </a:gradFill>
                <a:latin typeface="+mj-lt"/>
                <a:ea typeface="+mn-ea"/>
                <a:cs typeface="+mn-cs"/>
              </a:defRPr>
            </a:lvl1pPr>
            <a:lvl2pPr marL="634749" indent="-342764">
              <a:defRPr lang="en-US" sz="1999" kern="1200" spc="0" baseline="0" dirty="0" smtClean="0">
                <a:gradFill>
                  <a:gsLst>
                    <a:gs pos="1250">
                      <a:schemeClr val="bg2"/>
                    </a:gs>
                    <a:gs pos="100000">
                      <a:schemeClr val="bg2"/>
                    </a:gs>
                  </a:gsLst>
                  <a:lin ang="5400000" scaled="0"/>
                </a:gradFill>
                <a:latin typeface="+mn-lt"/>
                <a:ea typeface="+mn-ea"/>
                <a:cs typeface="+mn-cs"/>
              </a:defRPr>
            </a:lvl2pPr>
            <a:lvl3pPr marL="863258" indent="-342764">
              <a:defRPr lang="en-US" sz="1999" kern="1200" spc="0" baseline="0" dirty="0" smtClean="0">
                <a:gradFill>
                  <a:gsLst>
                    <a:gs pos="1250">
                      <a:schemeClr val="bg2"/>
                    </a:gs>
                    <a:gs pos="100000">
                      <a:schemeClr val="bg2"/>
                    </a:gs>
                  </a:gsLst>
                  <a:lin ang="5400000" scaled="0"/>
                </a:gradFill>
                <a:latin typeface="+mn-lt"/>
                <a:ea typeface="+mn-ea"/>
                <a:cs typeface="+mn-cs"/>
              </a:defRPr>
            </a:lvl3pPr>
            <a:lvl4pPr marL="1028292" indent="-342764">
              <a:defRPr lang="en-US" sz="1999" kern="1200" spc="0" baseline="0" dirty="0" smtClean="0">
                <a:gradFill>
                  <a:gsLst>
                    <a:gs pos="1250">
                      <a:schemeClr val="bg2"/>
                    </a:gs>
                    <a:gs pos="100000">
                      <a:schemeClr val="bg2"/>
                    </a:gs>
                  </a:gsLst>
                  <a:lin ang="5400000" scaled="0"/>
                </a:gradFill>
                <a:latin typeface="+mn-lt"/>
                <a:ea typeface="+mn-ea"/>
                <a:cs typeface="+mn-cs"/>
              </a:defRPr>
            </a:lvl4pPr>
            <a:lvl5pPr marL="1206022" indent="-342764">
              <a:defRPr lang="en-US" sz="1999" kern="1200" spc="0" baseline="0" dirty="0">
                <a:gradFill>
                  <a:gsLst>
                    <a:gs pos="1250">
                      <a:schemeClr val="bg2"/>
                    </a:gs>
                    <a:gs pos="100000">
                      <a:schemeClr val="bg2"/>
                    </a:gs>
                  </a:gsLst>
                  <a:lin ang="5400000" scaled="0"/>
                </a:gradFill>
                <a:latin typeface="+mn-lt"/>
                <a:ea typeface="+mn-ea"/>
                <a:cs typeface="+mn-cs"/>
              </a:defRPr>
            </a:lvl5pPr>
          </a:lstStyle>
          <a:p>
            <a:pPr marL="291985" marR="0" lvl="0"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1985" marR="0" lvl="1"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1985" marR="0" lvl="2"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1985" marR="0" lvl="3"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1985" marR="0" lvl="4" indent="-291985" algn="l" defTabSz="914001"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4569594"/>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661993"/>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37922268"/>
      </p:ext>
    </p:extLst>
  </p:cSld>
  <p:clrMapOvr>
    <a:masterClrMapping/>
  </p:clrMapOvr>
  <p:timing>
    <p:tnLst>
      <p:par>
        <p:cTn id="1" dur="indefinite" restart="never" nodeType="tmRoot"/>
      </p:par>
    </p:tn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849689925"/>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tx2"/>
                    </a:gs>
                    <a:gs pos="0">
                      <a:schemeClr val="tx2"/>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360863693"/>
      </p:ext>
    </p:extLst>
  </p:cSld>
  <p:clrMapOvr>
    <a:masterClrMapping/>
  </p:clrMapOvr>
  <p:timing>
    <p:tnLst>
      <p:par>
        <p:cTn id="1" dur="indefinite" restart="never" nodeType="tmRoot"/>
      </p:par>
    </p:tnLst>
  </p:timing>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4"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700" y="1447801"/>
            <a:ext cx="5232401" cy="1661993"/>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5"/>
            <a:ext cx="5484740" cy="332399"/>
          </a:xfrm>
          <a:prstGeom prst="rect">
            <a:avLst/>
          </a:prstGeom>
        </p:spPr>
        <p:txBody>
          <a:bodyPr>
            <a:noAutofit/>
          </a:bodyPr>
          <a:lstStyle>
            <a:lvl1pPr marL="0" indent="0">
              <a:spcBef>
                <a:spcPts val="1200"/>
              </a:spcBef>
              <a:buNone/>
              <a:defRPr lang="en-US" sz="1999" kern="1200" spc="0" dirty="0" smtClean="0">
                <a:gradFill>
                  <a:gsLst>
                    <a:gs pos="100000">
                      <a:schemeClr val="bg2"/>
                    </a:gs>
                    <a:gs pos="0">
                      <a:schemeClr val="bg2"/>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14223098"/>
      </p:ext>
    </p:extLst>
  </p:cSld>
  <p:clrMapOvr>
    <a:masterClrMapping/>
  </p:clrMapOvr>
  <p:timing>
    <p:tnLst>
      <p:par>
        <p:cTn id="1" dur="indefinite" restart="never" nodeType="tmRoot"/>
      </p:par>
    </p:tn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1"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23626021"/>
      </p:ext>
    </p:extLst>
  </p:cSld>
  <p:clrMapOvr>
    <a:masterClrMapping/>
  </p:clrMapOvr>
  <p:timing>
    <p:tnLst>
      <p:par>
        <p:cTn id="1" dur="indefinite" restart="never" nodeType="tmRoot"/>
      </p:par>
    </p:tnLst>
  </p:timing>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ext Placeholder 2"/>
          <p:cNvSpPr>
            <a:spLocks noGrp="1"/>
          </p:cNvSpPr>
          <p:nvPr>
            <p:ph type="body" idx="1" hasCustomPrompt="1"/>
          </p:nvPr>
        </p:nvSpPr>
        <p:spPr>
          <a:xfrm>
            <a:off x="6218091" y="1447801"/>
            <a:ext cx="5433533" cy="1178442"/>
          </a:xfrm>
          <a:prstGeom prst="rect">
            <a:avLst/>
          </a:prstGeom>
        </p:spPr>
        <p:txBody>
          <a:bodyPr>
            <a:noAutofit/>
          </a:bodyPr>
          <a:lstStyle>
            <a:lvl1pPr marL="0" indent="0">
              <a:buNone/>
              <a:defRPr sz="3999" b="0" cap="none" baseline="0">
                <a:gradFill>
                  <a:gsLst>
                    <a:gs pos="100000">
                      <a:schemeClr val="bg1"/>
                    </a:gs>
                    <a:gs pos="0">
                      <a:schemeClr val="bg1"/>
                    </a:gs>
                  </a:gsLst>
                  <a:lin ang="5400000" scaled="0"/>
                </a:gradFill>
                <a:latin typeface="+mj-lt"/>
              </a:defRPr>
            </a:lvl1pPr>
            <a:lvl2pPr marL="609252" indent="0">
              <a:buNone/>
              <a:defRPr sz="2699" b="1"/>
            </a:lvl2pPr>
            <a:lvl3pPr marL="1218504" indent="0">
              <a:buNone/>
              <a:defRPr sz="2399" b="1"/>
            </a:lvl3pPr>
            <a:lvl4pPr marL="1827756" indent="0">
              <a:buNone/>
              <a:defRPr sz="2099" b="1"/>
            </a:lvl4pPr>
            <a:lvl5pPr marL="2437008" indent="0">
              <a:buNone/>
              <a:defRPr sz="2099" b="1"/>
            </a:lvl5pPr>
            <a:lvl6pPr marL="3046261" indent="0">
              <a:buNone/>
              <a:defRPr sz="2099" b="1"/>
            </a:lvl6pPr>
            <a:lvl7pPr marL="3655512" indent="0">
              <a:buNone/>
              <a:defRPr sz="2099" b="1"/>
            </a:lvl7pPr>
            <a:lvl8pPr marL="4264763" indent="0">
              <a:buNone/>
              <a:defRPr sz="2099" b="1"/>
            </a:lvl8pPr>
            <a:lvl9pPr marL="4874016" indent="0">
              <a:buNone/>
              <a:defRPr sz="2099" b="1"/>
            </a:lvl9pPr>
          </a:lstStyle>
          <a:p>
            <a:pPr lvl="0"/>
            <a:r>
              <a:rPr lang="en-US" dirty="0" smtClean="0"/>
              <a:t>Click to edit Master text styles.</a:t>
            </a:r>
          </a:p>
        </p:txBody>
      </p:sp>
      <p:sp>
        <p:nvSpPr>
          <p:cNvPr id="9" name="Content Placeholder 5"/>
          <p:cNvSpPr>
            <a:spLocks noGrp="1"/>
          </p:cNvSpPr>
          <p:nvPr>
            <p:ph sz="quarter" idx="13"/>
          </p:nvPr>
        </p:nvSpPr>
        <p:spPr>
          <a:xfrm>
            <a:off x="6218091" y="2734985"/>
            <a:ext cx="5444165" cy="609398"/>
          </a:xfrm>
          <a:prstGeom prst="rect">
            <a:avLst/>
          </a:prstGeom>
        </p:spPr>
        <p:txBody>
          <a:bodyPr>
            <a:noAutofit/>
          </a:bodyPr>
          <a:lstStyle>
            <a:lvl1pPr marL="0" indent="0">
              <a:spcBef>
                <a:spcPts val="1200"/>
              </a:spcBef>
              <a:buFont typeface="Arial" pitchFamily="34" charset="0"/>
              <a:buNone/>
              <a:defRPr lang="en-US" sz="1999" kern="1200" spc="0" dirty="0" smtClean="0">
                <a:gradFill>
                  <a:gsLst>
                    <a:gs pos="100000">
                      <a:schemeClr val="bg1"/>
                    </a:gs>
                    <a:gs pos="0">
                      <a:schemeClr val="bg1"/>
                    </a:gs>
                  </a:gsLst>
                  <a:lin ang="5400000" scaled="0"/>
                </a:gradFill>
                <a:latin typeface="+mn-lt"/>
                <a:ea typeface="+mn-ea"/>
                <a:cs typeface="Segoe UI" pitchFamily="34" charset="0"/>
              </a:defRPr>
            </a:lvl1pPr>
            <a:lvl2pPr marL="913878" indent="-380783">
              <a:defRPr lang="en-US" sz="2099" kern="1200" dirty="0" smtClean="0">
                <a:solidFill>
                  <a:schemeClr val="bg2">
                    <a:lumMod val="50000"/>
                  </a:schemeClr>
                </a:solidFill>
                <a:latin typeface="+mn-lt"/>
                <a:ea typeface="+mn-ea"/>
                <a:cs typeface="Arial" pitchFamily="34" charset="0"/>
              </a:defRPr>
            </a:lvl2pPr>
            <a:lvl3pPr marL="913878" indent="-228469">
              <a:defRPr lang="en-US" sz="1899" kern="1200" dirty="0" smtClean="0">
                <a:solidFill>
                  <a:schemeClr val="bg2">
                    <a:lumMod val="50000"/>
                  </a:schemeClr>
                </a:solidFill>
                <a:latin typeface="+mn-lt"/>
                <a:ea typeface="+mn-ea"/>
                <a:cs typeface="Arial" pitchFamily="34" charset="0"/>
              </a:defRPr>
            </a:lvl3pPr>
            <a:lvl4pPr marL="1218504" indent="-228469">
              <a:defRPr lang="en-US" sz="1600" kern="1200" dirty="0" smtClean="0">
                <a:solidFill>
                  <a:schemeClr val="bg2">
                    <a:lumMod val="50000"/>
                  </a:schemeClr>
                </a:solidFill>
                <a:latin typeface="+mn-lt"/>
                <a:ea typeface="+mn-ea"/>
                <a:cs typeface="Arial" pitchFamily="34" charset="0"/>
              </a:defRPr>
            </a:lvl4pPr>
            <a:lvl5pPr marL="1446974" indent="-228469">
              <a:defRPr lang="en-US" sz="1600" kern="1200" dirty="0">
                <a:solidFill>
                  <a:schemeClr val="bg2">
                    <a:lumMod val="50000"/>
                  </a:schemeClr>
                </a:solidFill>
                <a:latin typeface="+mn-lt"/>
                <a:ea typeface="+mn-ea"/>
                <a:cs typeface="Arial" pitchFamily="34" charset="0"/>
              </a:defRPr>
            </a:lvl5pPr>
            <a:lvl6pPr>
              <a:defRPr sz="2099"/>
            </a:lvl6pPr>
            <a:lvl7pPr>
              <a:defRPr sz="2099"/>
            </a:lvl7pPr>
            <a:lvl8pPr>
              <a:defRPr sz="2099"/>
            </a:lvl8pPr>
            <a:lvl9pPr>
              <a:defRPr sz="2099"/>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1"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4"/>
            <a:ext cx="1738860" cy="815899"/>
          </a:xfrm>
          <a:prstGeom prst="rect">
            <a:avLst/>
          </a:prstGeom>
        </p:spPr>
      </p:pic>
    </p:spTree>
    <p:extLst>
      <p:ext uri="{BB962C8B-B14F-4D97-AF65-F5344CB8AC3E}">
        <p14:creationId xmlns:p14="http://schemas.microsoft.com/office/powerpoint/2010/main" val="802048655"/>
      </p:ext>
    </p:extLst>
  </p:cSld>
  <p:clrMapOvr>
    <a:masterClrMapping/>
  </p:clrMapOvr>
  <p:timing>
    <p:tnLst>
      <p:par>
        <p:cTn id="1" dur="indefinite" restart="never" nodeType="tmRoot"/>
      </p:par>
    </p:tnLst>
  </p:timing>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1"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2199"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4"/>
            <a:ext cx="11152188" cy="2863073"/>
          </a:xfrm>
          <a:prstGeom prst="rect">
            <a:avLst/>
          </a:prstGeom>
        </p:spPr>
        <p:txBody>
          <a:bodyPr>
            <a:normAutofit/>
          </a:bodyPr>
          <a:lstStyle>
            <a:lvl1pPr marL="0" indent="0">
              <a:lnSpc>
                <a:spcPct val="90000"/>
              </a:lnSpc>
              <a:buNone/>
              <a:defRPr sz="6397">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1"/>
            <a:ext cx="11152188" cy="470747"/>
          </a:xfrm>
          <a:prstGeom prst="rect">
            <a:avLst/>
          </a:prstGeom>
        </p:spPr>
        <p:txBody>
          <a:bodyPr>
            <a:normAutofit/>
          </a:bodyPr>
          <a:lstStyle>
            <a:lvl1pPr marL="0" indent="0">
              <a:lnSpc>
                <a:spcPct val="90000"/>
              </a:lnSpc>
              <a:buNone/>
              <a:defRPr sz="3599">
                <a:gradFill>
                  <a:gsLst>
                    <a:gs pos="100000">
                      <a:schemeClr val="bg1"/>
                    </a:gs>
                    <a:gs pos="0">
                      <a:schemeClr val="bg1"/>
                    </a:gs>
                  </a:gsLst>
                  <a:lin ang="5400000" scaled="0"/>
                </a:gradFill>
                <a:latin typeface="+mj-lt"/>
              </a:defRPr>
            </a:lvl1pPr>
            <a:lvl2pPr>
              <a:defRPr sz="6397">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279042112"/>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pPr defTabSz="914001"/>
            <a:fld id="{727B4C2D-45E2-4621-8491-2995EB46A674}" type="slidenum">
              <a:rPr lang="en-US" smtClean="0">
                <a:gradFill>
                  <a:gsLst>
                    <a:gs pos="100000">
                      <a:srgbClr val="797A7D"/>
                    </a:gs>
                    <a:gs pos="0">
                      <a:srgbClr val="797A7D"/>
                    </a:gs>
                  </a:gsLst>
                  <a:lin ang="5400000" scaled="0"/>
                </a:gradFill>
              </a:rPr>
              <a:pPr defTabSz="914001"/>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75198738"/>
      </p:ext>
    </p:extLst>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99433599"/>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1" y="1155941"/>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1" tIns="45701" rIns="45701" bIns="45701" numCol="1" spcCol="0" rtlCol="0" fromWordArt="0" anchor="ctr" anchorCtr="0" forceAA="0" compatLnSpc="1">
            <a:prstTxWarp prst="textNoShape">
              <a:avLst/>
            </a:prstTxWarp>
            <a:noAutofit/>
          </a:bodyPr>
          <a:lstStyle/>
          <a:p>
            <a:pPr marL="0" marR="0" lvl="0" indent="0" algn="ctr" defTabSz="913737" rtl="0" eaLnBrk="1" fontAlgn="base" latinLnBrk="0" hangingPunct="1">
              <a:lnSpc>
                <a:spcPct val="100000"/>
              </a:lnSpc>
              <a:spcBef>
                <a:spcPct val="0"/>
              </a:spcBef>
              <a:spcAft>
                <a:spcPct val="0"/>
              </a:spcAft>
              <a:buClrTx/>
              <a:buSzTx/>
              <a:buFontTx/>
              <a:buNone/>
              <a:tabLst/>
              <a:defRPr/>
            </a:pPr>
            <a:endParaRPr kumimoji="0" lang="en-US" sz="1799"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199">
                <a:gradFill>
                  <a:gsLst>
                    <a:gs pos="1250">
                      <a:srgbClr val="000000"/>
                    </a:gs>
                    <a:gs pos="100000">
                      <a:srgbClr val="000000"/>
                    </a:gs>
                  </a:gsLst>
                  <a:lin ang="5400000" scaled="0"/>
                </a:gradFill>
                <a:latin typeface="Consolas" pitchFamily="49" charset="0"/>
                <a:cs typeface="Consolas" pitchFamily="49" charset="0"/>
              </a:defRPr>
            </a:lvl1pPr>
            <a:lvl2pPr marL="33959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286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196"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29880"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323984065"/>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1"/>
            <a:ext cx="11152188" cy="664797"/>
          </a:xfrm>
        </p:spPr>
        <p:txBody>
          <a:bodyPr/>
          <a:lstStyle>
            <a:lvl1pPr>
              <a:defRPr sz="4799"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3" y="1447799"/>
            <a:ext cx="11149013" cy="2043636"/>
          </a:xfrm>
          <a:prstGeom prst="rect">
            <a:avLst/>
          </a:prstGeom>
        </p:spPr>
        <p:txBody>
          <a:bodyPr/>
          <a:lstStyle>
            <a:lvl1pPr marL="342764" indent="-342764">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401"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038" indent="-285636">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2548"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057" indent="-228509">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599"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861613396"/>
      </p:ext>
    </p:extLst>
  </p:cSld>
  <p:clrMapOvr>
    <a:masterClrMapping/>
  </p:clrMapOvr>
  <p:transition>
    <p:fade/>
  </p:transition>
  <p:timing>
    <p:tnLst>
      <p:par>
        <p:cTn id="1" dur="indefinite" restart="never" nodeType="tmRoot"/>
      </p:par>
    </p:tn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6"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619"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4097534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6" y="2312128"/>
            <a:ext cx="11122924" cy="1933979"/>
          </a:xfrm>
          <a:prstGeom prst="rect">
            <a:avLst/>
          </a:prstGeom>
        </p:spPr>
        <p:txBody>
          <a:bodyPr anchor="ctr">
            <a:noAutofit/>
          </a:bodyPr>
          <a:lstStyle>
            <a:lvl1pPr algn="l">
              <a:lnSpc>
                <a:spcPct val="90000"/>
              </a:lnSpc>
              <a:defRPr sz="4798"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8" b="1" cap="none" baseline="0">
                <a:solidFill>
                  <a:schemeClr val="bg1">
                    <a:lumMod val="95000"/>
                    <a:alpha val="99000"/>
                  </a:schemeClr>
                </a:solidFill>
                <a:latin typeface="Segoe UI Light" pitchFamily="34" charset="0"/>
              </a:defRPr>
            </a:lvl1pPr>
            <a:lvl2pPr marL="456820" indent="0" algn="ctr">
              <a:buNone/>
              <a:defRPr>
                <a:solidFill>
                  <a:schemeClr val="tx1">
                    <a:tint val="75000"/>
                  </a:schemeClr>
                </a:solidFill>
              </a:defRPr>
            </a:lvl2pPr>
            <a:lvl3pPr marL="913639" indent="0" algn="ctr">
              <a:buNone/>
              <a:defRPr>
                <a:solidFill>
                  <a:schemeClr val="tx1">
                    <a:tint val="75000"/>
                  </a:schemeClr>
                </a:solidFill>
              </a:defRPr>
            </a:lvl3pPr>
            <a:lvl4pPr marL="1370459" indent="0" algn="ctr">
              <a:buNone/>
              <a:defRPr>
                <a:solidFill>
                  <a:schemeClr val="tx1">
                    <a:tint val="75000"/>
                  </a:schemeClr>
                </a:solidFill>
              </a:defRPr>
            </a:lvl4pPr>
            <a:lvl5pPr marL="1827279" indent="0" algn="ctr">
              <a:buNone/>
              <a:defRPr>
                <a:solidFill>
                  <a:schemeClr val="tx1">
                    <a:tint val="75000"/>
                  </a:schemeClr>
                </a:solidFill>
              </a:defRPr>
            </a:lvl5pPr>
            <a:lvl6pPr marL="2284100" indent="0" algn="ctr">
              <a:buNone/>
              <a:defRPr>
                <a:solidFill>
                  <a:schemeClr val="tx1">
                    <a:tint val="75000"/>
                  </a:schemeClr>
                </a:solidFill>
              </a:defRPr>
            </a:lvl6pPr>
            <a:lvl7pPr marL="2740917" indent="0" algn="ctr">
              <a:buNone/>
              <a:defRPr>
                <a:solidFill>
                  <a:schemeClr val="tx1">
                    <a:tint val="75000"/>
                  </a:schemeClr>
                </a:solidFill>
              </a:defRPr>
            </a:lvl7pPr>
            <a:lvl8pPr marL="3197737" indent="0" algn="ctr">
              <a:buNone/>
              <a:defRPr>
                <a:solidFill>
                  <a:schemeClr val="tx1">
                    <a:tint val="75000"/>
                  </a:schemeClr>
                </a:solidFill>
              </a:defRPr>
            </a:lvl8pPr>
            <a:lvl9pPr marL="3654557"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584094972"/>
      </p:ext>
    </p:extLst>
  </p:cSld>
  <p:clrMapOvr>
    <a:masterClrMapping/>
  </p:clrMapOvr>
  <p:transition>
    <p:fade/>
  </p:transition>
  <p:timing>
    <p:tnLst>
      <p:par>
        <p:cTn id="1" dur="indefinite" restart="never" nodeType="tmRoot"/>
      </p:par>
    </p:tnLst>
  </p:timing>
  <p:hf hdr="0"/>
</p:sldLayout>
</file>

<file path=ppt/slideLayouts/slideLayout131.xml><?xml version="1.0" encoding="utf-8"?>
<p:sldLayout xmlns:a="http://schemas.openxmlformats.org/drawingml/2006/main" xmlns:r="http://schemas.openxmlformats.org/officeDocument/2006/relationships" xmlns:p="http://schemas.openxmlformats.org/presentationml/2006/main" userDrawn="1">
  <p:cSld name="1_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5997150"/>
      </p:ext>
    </p:extLst>
  </p:cSld>
  <p:clrMapOvr>
    <a:masterClrMapping/>
  </p:clrMapOvr>
  <p:transition>
    <p:fade/>
  </p:transition>
  <p:timing>
    <p:tnLst>
      <p:par>
        <p:cTn id="1" dur="indefinite" restart="never" nodeType="tmRoot"/>
      </p:par>
    </p:tnLst>
  </p:timing>
</p:sldLayout>
</file>

<file path=ppt/slideLayouts/slideLayout132.xml><?xml version="1.0" encoding="utf-8"?>
<p:sldLayout xmlns:a="http://schemas.openxmlformats.org/drawingml/2006/main" xmlns:r="http://schemas.openxmlformats.org/officeDocument/2006/relationships" xmlns:p="http://schemas.openxmlformats.org/presentationml/2006/main"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3818" rtl="0" eaLnBrk="1" latinLnBrk="0" hangingPunct="1">
              <a:lnSpc>
                <a:spcPct val="90000"/>
              </a:lnSpc>
              <a:spcBef>
                <a:spcPct val="0"/>
              </a:spcBef>
              <a:buNone/>
              <a:defRPr lang="en-US" sz="8622"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6511425"/>
      </p:ext>
    </p:extLst>
  </p:cSld>
  <p:clrMapOvr>
    <a:masterClrMapping/>
  </p:clrMapOvr>
  <p:transition>
    <p:fade/>
  </p:transition>
  <p:timing>
    <p:tnLst>
      <p:par>
        <p:cTn id="1" dur="indefinite" restart="never" nodeType="tmRoot"/>
      </p:par>
    </p:tnLst>
  </p:timing>
</p:sldLayout>
</file>

<file path=ppt/slideLayouts/slideLayout133.xml><?xml version="1.0" encoding="utf-8"?>
<p:sldLayout xmlns:a="http://schemas.openxmlformats.org/drawingml/2006/main" xmlns:r="http://schemas.openxmlformats.org/officeDocument/2006/relationships" xmlns:p="http://schemas.openxmlformats.org/presentationml/2006/main" userDrawn="1">
  <p:cSld name="2_Title &amp; Non-bulleted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accent2"/>
                    </a:gs>
                    <a:gs pos="100000">
                      <a:schemeClr val="accent2"/>
                    </a:gs>
                  </a:gsLst>
                  <a:lin ang="5400000" scaled="0"/>
                </a:gra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2611896199"/>
      </p:ext>
    </p:extLst>
  </p:cSld>
  <p:clrMapOvr>
    <a:masterClrMapping/>
  </p:clrMapOvr>
  <p:transition>
    <p:fade/>
  </p:transition>
  <p:timing>
    <p:tnLst>
      <p:par>
        <p:cTn id="1" dur="indefinite" restart="never" nodeType="tmRoot"/>
      </p:par>
    </p:tnLst>
  </p:timing>
</p:sldLayout>
</file>

<file path=ppt/slideLayouts/slideLayout134.xml><?xml version="1.0" encoding="utf-8"?>
<p:sldLayout xmlns:a="http://schemas.openxmlformats.org/drawingml/2006/main" xmlns:r="http://schemas.openxmlformats.org/officeDocument/2006/relationships" xmlns:p="http://schemas.openxmlformats.org/presentationml/2006/main">
  <p:cSld name="Microsoft Slide">
    <p:bg>
      <p:bgPr>
        <a:solidFill>
          <a:srgbClr val="4668C5"/>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screen">
            <a:extLst>
              <a:ext uri="{28A0092B-C50C-407E-A947-70E740481C1C}">
                <a14:useLocalDpi xmlns:a14="http://schemas.microsoft.com/office/drawing/2010/main" val="0"/>
              </a:ext>
            </a:extLst>
          </a:blip>
          <a:srcRect l="9719"/>
          <a:stretch/>
        </p:blipFill>
        <p:spPr>
          <a:xfrm>
            <a:off x="512763" y="2922747"/>
            <a:ext cx="5767719" cy="2350013"/>
          </a:xfrm>
          <a:prstGeom prst="rect">
            <a:avLst/>
          </a:prstGeom>
        </p:spPr>
      </p:pic>
      <p:sp>
        <p:nvSpPr>
          <p:cNvPr id="9" name="Rectangle 2"/>
          <p:cNvSpPr>
            <a:spLocks noChangeArrowheads="1"/>
          </p:cNvSpPr>
          <p:nvPr userDrawn="1"/>
        </p:nvSpPr>
        <p:spPr bwMode="auto">
          <a:xfrm>
            <a:off x="530087" y="5960743"/>
            <a:ext cx="11078818" cy="751488"/>
          </a:xfrm>
          <a:prstGeom prst="rect">
            <a:avLst/>
          </a:prstGeom>
          <a:noFill/>
          <a:ln w="9525">
            <a:noFill/>
            <a:miter lim="800000"/>
            <a:headEnd/>
            <a:tailEnd/>
          </a:ln>
        </p:spPr>
        <p:txBody>
          <a:bodyPr wrap="square">
            <a:spAutoFit/>
          </a:bodyPr>
          <a:lstStyle/>
          <a:p>
            <a:pPr marL="0" marR="0" lvl="1" indent="0" algn="l" defTabSz="913364"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85000"/>
                  </a:prstClr>
                </a:solidFill>
                <a:effectLst/>
                <a:uLnTx/>
                <a:uFillTx/>
                <a:latin typeface="Calibri"/>
                <a:ea typeface="+mn-ea"/>
                <a:cs typeface="+mn-cs"/>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600879109"/>
      </p:ext>
    </p:extLst>
  </p:cSld>
  <p:clrMapOvr>
    <a:masterClrMapping/>
  </p:clrMapOvr>
  <p:timing>
    <p:tnLst>
      <p:par>
        <p:cTn id="1" dur="indefinite" restart="never" nodeType="tmRoot"/>
      </p:par>
    </p:tnLst>
  </p:timing>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105227627"/>
      </p:ext>
    </p:extLst>
  </p:cSld>
  <p:clrMapOvr>
    <a:masterClrMapping/>
  </p:clrMapOvr>
  <p:transition>
    <p:fade/>
  </p:transition>
  <p:timing>
    <p:tnLst>
      <p:par>
        <p:cTn id="1" dur="indefinite" restart="never" nodeType="tmRoot"/>
      </p:par>
    </p:tnLst>
  </p:timing>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8"/>
            <a:ext cx="11650488"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256911582"/>
      </p:ext>
    </p:extLst>
  </p:cSld>
  <p:clrMapOvr>
    <a:masterClrMapping/>
  </p:clrMapOvr>
  <p:transition>
    <p:fade/>
  </p:transition>
  <p:timing>
    <p:tnLst>
      <p:par>
        <p:cTn id="1" dur="indefinite" restart="never" nodeType="tmRoot"/>
      </p:par>
    </p:tnLst>
  </p:timing>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5"/>
            <a:ext cx="5377147"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0"/>
            </a:lvl2pPr>
            <a:lvl3pPr marL="227145" indent="0">
              <a:buNone/>
              <a:tabLst/>
              <a:defRPr sz="1960"/>
            </a:lvl3pPr>
            <a:lvl4pPr marL="451177" indent="0">
              <a:buNone/>
              <a:defRPr/>
            </a:lvl4pPr>
            <a:lvl5pPr marL="672099" indent="0">
              <a:buNone/>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713571465"/>
      </p:ext>
    </p:extLst>
  </p:cSld>
  <p:clrMapOvr>
    <a:masterClrMapping/>
  </p:clrMapOvr>
  <p:transition>
    <p:fade/>
  </p:transition>
  <p:timing>
    <p:tnLst>
      <p:par>
        <p:cTn id="1" dur="indefinite" restart="never" nodeType="tmRoot"/>
      </p:par>
    </p:tnLst>
  </p:timing>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2"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3"/>
          <p:cNvSpPr>
            <a:spLocks noGrp="1"/>
          </p:cNvSpPr>
          <p:nvPr>
            <p:ph type="body" sz="quarter" idx="11"/>
          </p:nvPr>
        </p:nvSpPr>
        <p:spPr>
          <a:xfrm>
            <a:off x="6542511" y="1189176"/>
            <a:ext cx="5377147" cy="2377940"/>
          </a:xfrm>
        </p:spPr>
        <p:txBody>
          <a:bodyPr wrap="square">
            <a:spAutoFit/>
          </a:bodyPr>
          <a:lstStyle>
            <a:lvl1pPr marL="281597" indent="-281597">
              <a:spcBef>
                <a:spcPts val="1200"/>
              </a:spcBef>
              <a:buClr>
                <a:schemeClr val="tx1"/>
              </a:buClr>
              <a:buFont typeface="Wingdings" panose="05000000000000000000" pitchFamily="2" charset="2"/>
              <a:buChar char="§"/>
              <a:defRPr sz="3136"/>
            </a:lvl1pPr>
            <a:lvl2pPr marL="520554" indent="-228536">
              <a:buFont typeface="Wingdings" panose="05000000000000000000" pitchFamily="2" charset="2"/>
              <a:buChar char="§"/>
              <a:defRPr sz="2352"/>
            </a:lvl2pPr>
            <a:lvl3pPr marL="685608" indent="-165055">
              <a:buFont typeface="Wingdings" panose="05000000000000000000" pitchFamily="2" charset="2"/>
              <a:buChar char="§"/>
              <a:tabLst/>
              <a:defRPr sz="1960"/>
            </a:lvl3pPr>
            <a:lvl4pPr marL="863357" indent="-177750">
              <a:buFont typeface="Wingdings" panose="05000000000000000000" pitchFamily="2" charset="2"/>
              <a:buChar char="§"/>
              <a:defRPr/>
            </a:lvl4pPr>
            <a:lvl5pPr marL="1028412" indent="-165055">
              <a:buFont typeface="Wingdings" panose="05000000000000000000" pitchFamily="2" charset="2"/>
              <a:buChar char="§"/>
              <a:tabLs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137467981"/>
      </p:ext>
    </p:extLst>
  </p:cSld>
  <p:clrMapOvr>
    <a:masterClrMapping/>
  </p:clrMapOvr>
  <p:transition>
    <p:fade/>
  </p:transition>
  <p:timing>
    <p:tnLst>
      <p:par>
        <p:cTn id="1" dur="indefinite" restart="never" nodeType="tmRoot"/>
      </p:par>
    </p:tnLst>
  </p:timing>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701915471"/>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Section Titl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2"/>
            <a:ext cx="11650488"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135769170"/>
      </p:ext>
    </p:extLst>
  </p:cSld>
  <p:clrMapOvr>
    <a:masterClrMapping/>
  </p:clrMapOvr>
  <p:transition>
    <p:fade/>
  </p:transition>
  <p:timing>
    <p:tnLst>
      <p:par>
        <p:cTn id="1" dur="indefinite" restart="never" nodeType="tmRoot"/>
      </p:par>
    </p:tnLst>
  </p:timing>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72" y="1217195"/>
            <a:ext cx="5377147" cy="1973570"/>
          </a:xfrm>
        </p:spPr>
        <p:txBody>
          <a:bodyPr>
            <a:spAutoFit/>
          </a:bodyPr>
          <a:lstStyle>
            <a:lvl1pPr>
              <a:defRPr sz="6468"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5968" y="1"/>
            <a:ext cx="6092857"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smtClean="0"/>
              <a:t>Click icon to add picture</a:t>
            </a:r>
            <a:endParaRPr lang="en-US" dirty="0"/>
          </a:p>
        </p:txBody>
      </p:sp>
    </p:spTree>
    <p:extLst>
      <p:ext uri="{BB962C8B-B14F-4D97-AF65-F5344CB8AC3E}">
        <p14:creationId xmlns:p14="http://schemas.microsoft.com/office/powerpoint/2010/main" val="3239397962"/>
      </p:ext>
    </p:extLst>
  </p:cSld>
  <p:clrMapOvr>
    <a:masterClrMapping/>
  </p:clrMapOvr>
  <p:transition>
    <p:fade/>
  </p:transition>
  <p:timing>
    <p:tnLst>
      <p:par>
        <p:cTn id="1" dur="indefinite" restart="never" nodeType="tmRoot"/>
      </p:par>
    </p:tnLst>
  </p:timing>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Blank Dar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4618738"/>
      </p:ext>
    </p:extLst>
  </p:cSld>
  <p:clrMapOvr>
    <a:masterClrMapping/>
  </p:clrMapOvr>
  <p:transition>
    <p:fade/>
  </p:transition>
  <p:timing>
    <p:tnLst>
      <p:par>
        <p:cTn id="1" dur="indefinite" restart="never" nodeType="tmRoot"/>
      </p:par>
    </p:tnLst>
  </p:timing>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88825"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0" tIns="45710" rIns="45710" bIns="45710" numCol="1" spcCol="0" rtlCol="0" fromWordArt="0" anchor="ctr" anchorCtr="0" forceAA="0" compatLnSpc="1">
            <a:prstTxWarp prst="textNoShape">
              <a:avLst/>
            </a:prstTxWarp>
            <a:noAutofit/>
          </a:bodyPr>
          <a:lstStyle/>
          <a:p>
            <a:pPr marL="0" marR="0" lvl="0" indent="0" algn="ctr" defTabSz="913843" rtl="0" eaLnBrk="1" fontAlgn="base" latinLnBrk="0" hangingPunct="1">
              <a:lnSpc>
                <a:spcPct val="100000"/>
              </a:lnSpc>
              <a:spcBef>
                <a:spcPct val="0"/>
              </a:spcBef>
              <a:spcAft>
                <a:spcPct val="0"/>
              </a:spcAft>
              <a:buClrTx/>
              <a:buSzTx/>
              <a:buFontTx/>
              <a:buNone/>
              <a:tabLst/>
              <a:defRPr/>
            </a:pPr>
            <a:endParaRPr kumimoji="0" lang="en-US" sz="220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170" y="1197323"/>
            <a:ext cx="11650487"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3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2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28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02521427"/>
      </p:ext>
    </p:extLst>
  </p:cSld>
  <p:clrMapOvr>
    <a:masterClrMapping/>
  </p:clrMapOvr>
  <p:transition>
    <p:fade/>
  </p:transition>
  <p:timing>
    <p:tnLst>
      <p:par>
        <p:cTn id="1" dur="indefinite" restart="never" nodeType="tmRoot"/>
      </p:par>
    </p:tnLst>
  </p:timing>
</p:sldLayout>
</file>

<file path=ppt/slideLayouts/slideLayout144.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4" y="1070"/>
            <a:ext cx="12182674" cy="6855512"/>
          </a:xfrm>
          <a:prstGeom prst="rect">
            <a:avLst/>
          </a:prstGeom>
        </p:spPr>
      </p:pic>
      <p:sp>
        <p:nvSpPr>
          <p:cNvPr id="2" name="Title 1"/>
          <p:cNvSpPr>
            <a:spLocks noGrp="1"/>
          </p:cNvSpPr>
          <p:nvPr>
            <p:ph type="title" hasCustomPrompt="1"/>
          </p:nvPr>
        </p:nvSpPr>
        <p:spPr>
          <a:xfrm>
            <a:off x="269171" y="2095070"/>
            <a:ext cx="9856549" cy="1158793"/>
          </a:xfrm>
          <a:noFill/>
        </p:spPr>
        <p:txBody>
          <a:bodyPr tIns="91440" bIns="91440" anchor="t" anchorCtr="0">
            <a:spAutoFit/>
          </a:bodyPr>
          <a:lstStyle>
            <a:lvl1pPr>
              <a:defRPr sz="7053"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72" y="4785989"/>
            <a:ext cx="9858106" cy="724246"/>
          </a:xfrm>
          <a:noFill/>
        </p:spPr>
        <p:txBody>
          <a:bodyPr lIns="182880" tIns="146304" rIns="182880" bIns="146304">
            <a:spAutoFit/>
          </a:bodyPr>
          <a:lstStyle>
            <a:lvl1pPr marL="0" indent="0">
              <a:spcBef>
                <a:spcPts val="0"/>
              </a:spcBef>
              <a:buNone/>
              <a:defRPr sz="3134"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1" y="6409724"/>
            <a:ext cx="12188203"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66" tIns="143334" rIns="179166" bIns="143334" numCol="1" spcCol="0" rtlCol="0" fromWordArt="0" anchor="t" anchorCtr="0" forceAA="0" compatLnSpc="1">
            <a:prstTxWarp prst="textNoShape">
              <a:avLst/>
            </a:prstTxWarp>
            <a:noAutofit/>
          </a:bodyPr>
          <a:lstStyle/>
          <a:p>
            <a:pPr marL="0" marR="0" lvl="0" indent="0" algn="ctr" defTabSz="913481" rtl="0" eaLnBrk="1" fontAlgn="base" latinLnBrk="0" hangingPunct="1">
              <a:lnSpc>
                <a:spcPct val="90000"/>
              </a:lnSpc>
              <a:spcBef>
                <a:spcPct val="0"/>
              </a:spcBef>
              <a:spcAft>
                <a:spcPct val="0"/>
              </a:spcAft>
              <a:buClrTx/>
              <a:buSzTx/>
              <a:buFontTx/>
              <a:buNone/>
              <a:tabLst/>
              <a:defRPr/>
            </a:pPr>
            <a:endParaRPr kumimoji="0" lang="en-US" sz="2351"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13" y="6547868"/>
            <a:ext cx="806563" cy="171991"/>
          </a:xfrm>
          <a:prstGeom prst="rect">
            <a:avLst/>
          </a:prstGeom>
        </p:spPr>
      </p:pic>
    </p:spTree>
    <p:extLst>
      <p:ext uri="{BB962C8B-B14F-4D97-AF65-F5344CB8AC3E}">
        <p14:creationId xmlns:p14="http://schemas.microsoft.com/office/powerpoint/2010/main" val="42183774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5426154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spTree>
    <p:extLst>
      <p:ext uri="{BB962C8B-B14F-4D97-AF65-F5344CB8AC3E}">
        <p14:creationId xmlns:p14="http://schemas.microsoft.com/office/powerpoint/2010/main" val="1425019903"/>
      </p:ext>
    </p:extLst>
  </p:cSld>
  <p:clrMapOvr>
    <a:masterClrMapping/>
  </p:clrMapOvr>
  <p:transition>
    <p:fade/>
  </p:transition>
  <p:timing>
    <p:tnLst>
      <p:par>
        <p:cTn id="1" dur="indefinite" restart="never" nodeType="tmRoot"/>
      </p:par>
    </p:tnLst>
  </p:timing>
  <p:hf hdr="0"/>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135809422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0287210"/>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2742735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259678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58707608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a:prstGeom prst="rect">
            <a:avLst/>
          </a:prstGeom>
        </p:spPr>
        <p:txBody>
          <a:bodyPr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a:prstGeom prst="rect">
            <a:avLst/>
          </a:prstGeom>
        </p:spPr>
        <p:txBody>
          <a:bodyPr>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1677948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998230128"/>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74874795"/>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071124730"/>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a:prstGeom prst="rect">
            <a:avLst/>
          </a:prstGeom>
        </p:spPr>
        <p:txBody>
          <a:bodyPr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3609594423"/>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880358"/>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98537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6751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010790"/>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88825"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149" y="474237"/>
            <a:ext cx="1775047" cy="380393"/>
          </a:xfrm>
          <a:prstGeom prst="rect">
            <a:avLst/>
          </a:prstGeom>
        </p:spPr>
      </p:pic>
    </p:spTree>
    <p:extLst>
      <p:ext uri="{BB962C8B-B14F-4D97-AF65-F5344CB8AC3E}">
        <p14:creationId xmlns:p14="http://schemas.microsoft.com/office/powerpoint/2010/main" val="3244853772"/>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18386" cy="6873565"/>
          </a:xfrm>
          <a:prstGeom prst="rect">
            <a:avLst/>
          </a:prstGeom>
        </p:spPr>
      </p:pic>
      <p:sp>
        <p:nvSpPr>
          <p:cNvPr id="19" name="Dark gradation top"/>
          <p:cNvSpPr/>
          <p:nvPr userDrawn="1"/>
        </p:nvSpPr>
        <p:spPr bwMode="gray">
          <a:xfrm>
            <a:off x="1" y="-7783"/>
            <a:ext cx="12103070"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14" y="539681"/>
            <a:ext cx="5901482" cy="2062069"/>
          </a:xfrm>
          <a:noFill/>
        </p:spPr>
        <p:txBody>
          <a:bodyPr vert="horz" wrap="square" lIns="146304" tIns="91440" rIns="146304" bIns="91440" rtlCol="0" anchor="t" anchorCtr="0">
            <a:noAutofit/>
          </a:bodyPr>
          <a:lstStyle>
            <a:lvl1pPr>
              <a:defRPr lang="en-US" sz="5880" spc="-98" baseline="0" dirty="0">
                <a:solidFill>
                  <a:schemeClr val="tx1"/>
                </a:solidFill>
              </a:defRPr>
            </a:lvl1pPr>
          </a:lstStyle>
          <a:p>
            <a:pPr lvl="0"/>
            <a:r>
              <a:rPr lang="en-US" dirty="0" smtClean="0"/>
              <a:t>Presentation title</a:t>
            </a:r>
            <a:endParaRPr lang="en-US" dirty="0"/>
          </a:p>
        </p:txBody>
      </p:sp>
      <p:pic>
        <p:nvPicPr>
          <p:cNvPr id="11"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22776563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034" y="3877272"/>
            <a:ext cx="6271784" cy="1794661"/>
          </a:xfrm>
          <a:noFill/>
        </p:spPr>
        <p:txBody>
          <a:bodyPr lIns="146304" tIns="109728" rIns="146304" bIns="109728">
            <a:noAutofit/>
          </a:bodyPr>
          <a:lstStyle>
            <a:lvl1pPr marL="0" indent="0">
              <a:spcBef>
                <a:spcPts val="0"/>
              </a:spcBef>
              <a:buNone/>
              <a:defRPr sz="3528" spc="0" baseline="0">
                <a:solidFill>
                  <a:schemeClr val="bg1">
                    <a:lumMod val="75000"/>
                  </a:schemeClr>
                </a:solidFill>
                <a:latin typeface="+mj-lt"/>
              </a:defRPr>
            </a:lvl1pPr>
          </a:lstStyle>
          <a:p>
            <a:pPr lvl="0"/>
            <a:r>
              <a:rPr lang="en-US" dirty="0" smtClean="0"/>
              <a:t>Speaker Name</a:t>
            </a:r>
          </a:p>
        </p:txBody>
      </p:sp>
      <p:sp>
        <p:nvSpPr>
          <p:cNvPr id="9" name="Title 1"/>
          <p:cNvSpPr>
            <a:spLocks noGrp="1"/>
          </p:cNvSpPr>
          <p:nvPr>
            <p:ph type="title" hasCustomPrompt="1"/>
          </p:nvPr>
        </p:nvSpPr>
        <p:spPr>
          <a:xfrm>
            <a:off x="269233" y="2075840"/>
            <a:ext cx="8065659" cy="1801436"/>
          </a:xfrm>
          <a:noFill/>
        </p:spPr>
        <p:txBody>
          <a:bodyPr lIns="146304" tIns="91440" rIns="146304" bIns="91440" anchor="t" anchorCtr="0"/>
          <a:lstStyle>
            <a:lvl1pPr>
              <a:defRPr sz="5880" spc="-98" baseline="0">
                <a:solidFill>
                  <a:schemeClr val="bg1">
                    <a:lumMod val="75000"/>
                  </a:schemeClr>
                </a:solidFill>
              </a:defRPr>
            </a:lvl1pPr>
          </a:lstStyle>
          <a:p>
            <a:r>
              <a:rPr lang="en-US" dirty="0" smtClean="0"/>
              <a:t>Presentation title</a:t>
            </a:r>
            <a:endParaRPr lang="en-US" dirty="0"/>
          </a:p>
        </p:txBody>
      </p:sp>
      <p:pic>
        <p:nvPicPr>
          <p:cNvPr id="8" name="MS logo white"/>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gray">
          <a:xfrm>
            <a:off x="449205" y="6061767"/>
            <a:ext cx="1522008" cy="326167"/>
          </a:xfrm>
          <a:prstGeom prst="rect">
            <a:avLst/>
          </a:prstGeom>
        </p:spPr>
      </p:pic>
    </p:spTree>
    <p:extLst>
      <p:ext uri="{BB962C8B-B14F-4D97-AF65-F5344CB8AC3E}">
        <p14:creationId xmlns:p14="http://schemas.microsoft.com/office/powerpoint/2010/main" val="9256986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169" y="3877278"/>
            <a:ext cx="8065712" cy="1793881"/>
          </a:xfrm>
          <a:noFill/>
        </p:spPr>
        <p:txBody>
          <a:bodyPr lIns="182880" tIns="146304" rIns="182880" bIns="146304">
            <a:noAutofit/>
          </a:bodyPr>
          <a:lstStyle>
            <a:lvl1pPr marL="0" indent="0">
              <a:spcBef>
                <a:spcPts val="0"/>
              </a:spcBef>
              <a:buNone/>
              <a:defRPr sz="3528"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32181879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4" name="Rectangle 3"/>
          <p:cNvSpPr/>
          <p:nvPr userDrawn="1"/>
        </p:nvSpPr>
        <p:spPr bwMode="auto">
          <a:xfrm>
            <a:off x="269232" y="1187644"/>
            <a:ext cx="80656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8" tIns="143391" rIns="179238" bIns="143391" numCol="1" spcCol="0" rtlCol="0" fromWordArt="0" anchor="t" anchorCtr="0" forceAA="0" compatLnSpc="1">
            <a:prstTxWarp prst="textNoShape">
              <a:avLst/>
            </a:prstTxWarp>
            <a:noAutofit/>
          </a:bodyPr>
          <a:lstStyle/>
          <a:p>
            <a:pPr algn="ctr" defTabSz="913828" fontAlgn="base">
              <a:lnSpc>
                <a:spcPct val="90000"/>
              </a:lnSpc>
              <a:spcBef>
                <a:spcPct val="0"/>
              </a:spcBef>
              <a:spcAft>
                <a:spcPct val="0"/>
              </a:spcAft>
            </a:pPr>
            <a:endParaRPr lang="en-US" sz="2352"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171" y="1186356"/>
            <a:ext cx="8065721" cy="2697988"/>
          </a:xfrm>
          <a:noFill/>
        </p:spPr>
        <p:txBody>
          <a:bodyPr tIns="91440" bIns="91440" anchor="t" anchorCtr="0"/>
          <a:lstStyle>
            <a:lvl1pPr>
              <a:defRPr sz="7056"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4294602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176797597"/>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defRPr sz="8624"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28695002"/>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942650284"/>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169" y="2084173"/>
            <a:ext cx="11650488" cy="1796217"/>
          </a:xfrm>
          <a:noFill/>
        </p:spPr>
        <p:txBody>
          <a:bodyPr tIns="91440" bIns="91440" anchor="t" anchorCtr="0"/>
          <a:lstStyle>
            <a:lvl1pPr algn="l" defTabSz="914093" rtl="0" eaLnBrk="1" latinLnBrk="0" hangingPunct="1">
              <a:lnSpc>
                <a:spcPct val="90000"/>
              </a:lnSpc>
              <a:spcBef>
                <a:spcPct val="0"/>
              </a:spcBef>
              <a:buNone/>
              <a:defRPr lang="en-US" sz="8624"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480294588"/>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61917082"/>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gradFill>
                  <a:gsLst>
                    <a:gs pos="2920">
                      <a:schemeClr val="tx1"/>
                    </a:gs>
                    <a:gs pos="100000">
                      <a:schemeClr val="tx1"/>
                    </a:gs>
                  </a:gsLst>
                  <a:lin ang="5400000" scaled="0"/>
                </a:gradFill>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7506399"/>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978436657"/>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69" y="1189177"/>
            <a:ext cx="11650488"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2"/>
            </a:lvl3pPr>
            <a:lvl4pPr>
              <a:defRPr sz="1960"/>
            </a:lvl4pPr>
            <a:lvl5pPr>
              <a:defRPr sz="196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36439398"/>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9784"/>
          </a:xfrm>
        </p:spPr>
        <p:txBody>
          <a:bodyPr wrap="square">
            <a:spAutoFit/>
          </a:bodyPr>
          <a:lstStyle>
            <a:lvl1pPr marL="0" indent="0">
              <a:spcBef>
                <a:spcPts val="1200"/>
              </a:spcBef>
              <a:buClr>
                <a:schemeClr val="tx1"/>
              </a:buClr>
              <a:buFont typeface="Wingdings" pitchFamily="2" charset="2"/>
              <a:buNone/>
              <a:defRPr sz="3528"/>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676048141"/>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6"/>
            <a:ext cx="5377147" cy="2486578"/>
          </a:xfrm>
        </p:spPr>
        <p:txBody>
          <a:bodyPr wrap="square">
            <a:spAutoFit/>
          </a:bodyPr>
          <a:lstStyle>
            <a:lvl1pPr marL="0" indent="0">
              <a:spcBef>
                <a:spcPts val="1200"/>
              </a:spcBef>
              <a:buClr>
                <a:schemeClr val="tx1"/>
              </a:buClr>
              <a:buFont typeface="Wingdings" pitchFamily="2" charset="2"/>
              <a:buNone/>
              <a:defRPr sz="3528">
                <a:solidFill>
                  <a:schemeClr val="tx1"/>
                </a:solidFill>
              </a:defRPr>
            </a:lvl1pPr>
            <a:lvl2pPr marL="0" indent="0">
              <a:buNone/>
              <a:defRPr sz="1960"/>
            </a:lvl2pPr>
            <a:lvl3pPr marL="227141" indent="0">
              <a:buNone/>
              <a:tabLst/>
              <a:defRPr sz="1960"/>
            </a:lvl3pPr>
            <a:lvl4pPr marL="451171" indent="0">
              <a:buNone/>
              <a:defRPr/>
            </a:lvl4pPr>
            <a:lvl5pPr marL="672088"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11201616"/>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1"/>
              </a:buClr>
              <a:buFontTx/>
              <a:buBlip>
                <a:blip r:embed="rId2"/>
              </a:buBlip>
              <a:defRPr sz="3528"/>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16904567"/>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171"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2510" y="1189177"/>
            <a:ext cx="5377147" cy="2552967"/>
          </a:xfrm>
        </p:spPr>
        <p:txBody>
          <a:bodyPr wrap="square">
            <a:spAutoFit/>
          </a:bodyPr>
          <a:lstStyle>
            <a:lvl1pPr marL="281592" indent="-281592">
              <a:spcBef>
                <a:spcPts val="1200"/>
              </a:spcBef>
              <a:buClr>
                <a:schemeClr val="tx2"/>
              </a:buClr>
              <a:buFontTx/>
              <a:buBlip>
                <a:blip r:embed="rId2"/>
              </a:buBlip>
              <a:defRPr sz="3528">
                <a:solidFill>
                  <a:schemeClr val="tx1"/>
                </a:solidFill>
              </a:defRPr>
            </a:lvl1pPr>
            <a:lvl2pPr marL="520546" indent="-228532">
              <a:defRPr sz="2352"/>
            </a:lvl2pPr>
            <a:lvl3pPr marL="685597" indent="-165051">
              <a:tabLst/>
              <a:defRPr sz="1960"/>
            </a:lvl3pPr>
            <a:lvl4pPr marL="863344" indent="-177748">
              <a:defRPr/>
            </a:lvl4pPr>
            <a:lvl5pPr marL="1028395" indent="-16505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25467626"/>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57741487"/>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ig Idea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6949" y="1187622"/>
            <a:ext cx="11652805" cy="899665"/>
          </a:xfrm>
        </p:spPr>
        <p:txBody>
          <a:bodyPr/>
          <a:lstStyle>
            <a:lvl1pPr>
              <a:defRPr sz="7056" baseline="0"/>
            </a:lvl1pPr>
          </a:lstStyle>
          <a:p>
            <a:r>
              <a:rPr lang="en-US" smtClean="0"/>
              <a:t>Click to edit Master title style</a:t>
            </a:r>
            <a:endParaRPr lang="en-US" dirty="0"/>
          </a:p>
        </p:txBody>
      </p:sp>
    </p:spTree>
    <p:extLst>
      <p:ext uri="{BB962C8B-B14F-4D97-AF65-F5344CB8AC3E}">
        <p14:creationId xmlns:p14="http://schemas.microsoft.com/office/powerpoint/2010/main" val="3907069272"/>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Fact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2497782755"/>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145" y="2084173"/>
            <a:ext cx="8056131" cy="1793104"/>
          </a:xfrm>
        </p:spPr>
        <p:txBody>
          <a:bodyPr/>
          <a:lstStyle>
            <a:lvl1pPr>
              <a:defRPr sz="5880" baseline="0"/>
            </a:lvl1pPr>
          </a:lstStyle>
          <a:p>
            <a:r>
              <a:rPr lang="en-US" smtClean="0"/>
              <a:t>Click to edit Master title style</a:t>
            </a:r>
            <a:endParaRPr lang="en-US" dirty="0"/>
          </a:p>
        </p:txBody>
      </p:sp>
    </p:spTree>
    <p:extLst>
      <p:ext uri="{BB962C8B-B14F-4D97-AF65-F5344CB8AC3E}">
        <p14:creationId xmlns:p14="http://schemas.microsoft.com/office/powerpoint/2010/main" val="3879121921"/>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Quote Layout">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1178350"/>
            <a:ext cx="9858104" cy="899665"/>
          </a:xfrm>
        </p:spPr>
        <p:txBody>
          <a:bodyPr/>
          <a:lstStyle>
            <a:lvl1pPr marL="228697" indent="-228697">
              <a:defRPr sz="588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5025984"/>
            <a:ext cx="5377148" cy="1050156"/>
          </a:xfrm>
        </p:spPr>
        <p:txBody>
          <a:bodyPr/>
          <a:lstStyle>
            <a:lvl1pPr marL="0" indent="0">
              <a:spcBef>
                <a:spcPts val="0"/>
              </a:spcBef>
              <a:buNone/>
              <a:defRPr sz="3136"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4107803506"/>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tx1"/>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361" y="2084174"/>
            <a:ext cx="9858104" cy="899665"/>
          </a:xfrm>
        </p:spPr>
        <p:txBody>
          <a:bodyPr/>
          <a:lstStyle>
            <a:lvl1pPr marL="276925" indent="-276925">
              <a:tabLst>
                <a:tab pos="276925" algn="l"/>
              </a:tabLst>
              <a:defRPr sz="588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6318" y="4773813"/>
            <a:ext cx="5377148" cy="1050156"/>
          </a:xfrm>
        </p:spPr>
        <p:txBody>
          <a:bodyPr/>
          <a:lstStyle>
            <a:lvl1pPr marL="0" indent="0">
              <a:spcBef>
                <a:spcPts val="0"/>
              </a:spcBef>
              <a:buNone/>
              <a:defRPr sz="3136"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2801434410"/>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6949" y="2383023"/>
            <a:ext cx="11650488" cy="914360"/>
          </a:xfrm>
        </p:spPr>
        <p:txBody>
          <a:bodyPr/>
          <a:lstStyle>
            <a:lvl1pPr marL="0" indent="0">
              <a:buNone/>
              <a:defRPr sz="5292">
                <a:gradFill>
                  <a:gsLst>
                    <a:gs pos="3333">
                      <a:schemeClr val="tx1"/>
                    </a:gs>
                    <a:gs pos="39000">
                      <a:schemeClr val="tx1"/>
                    </a:gs>
                  </a:gsLst>
                  <a:lin ang="5400000" scaled="0"/>
                </a:gradFill>
              </a:defRPr>
            </a:lvl1pPr>
            <a:lvl2pPr marL="0" indent="0">
              <a:buFontTx/>
              <a:buNone/>
              <a:defRPr sz="1960"/>
            </a:lvl2pPr>
            <a:lvl3pPr marL="224030" indent="0">
              <a:buNone/>
              <a:defRPr/>
            </a:lvl3pPr>
            <a:lvl4pPr marL="448059" indent="0">
              <a:buNone/>
              <a:defRPr/>
            </a:lvl4pPr>
            <a:lvl5pPr marL="672088" indent="0">
              <a:buNone/>
              <a:defRPr/>
            </a:lvl5pPr>
          </a:lstStyle>
          <a:p>
            <a:pPr lvl="0"/>
            <a:r>
              <a:rPr lang="en-US" smtClean="0"/>
              <a:t>Click to edit Master text styles</a:t>
            </a:r>
          </a:p>
        </p:txBody>
      </p:sp>
      <p:sp>
        <p:nvSpPr>
          <p:cNvPr id="4" name="Title 1"/>
          <p:cNvSpPr>
            <a:spLocks noGrp="1"/>
          </p:cNvSpPr>
          <p:nvPr>
            <p:ph type="title"/>
          </p:nvPr>
        </p:nvSpPr>
        <p:spPr>
          <a:xfrm>
            <a:off x="276949" y="1187622"/>
            <a:ext cx="11652805" cy="899665"/>
          </a:xfrm>
        </p:spPr>
        <p:txBody>
          <a:bodyPr/>
          <a:lstStyle>
            <a:lvl1pPr>
              <a:defRPr sz="7056"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974407119"/>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23279" r="17893"/>
          <a:stretch/>
        </p:blipFill>
        <p:spPr>
          <a:xfrm>
            <a:off x="6169094" y="0"/>
            <a:ext cx="6049292" cy="6858000"/>
          </a:xfrm>
          <a:prstGeom prst="rect">
            <a:avLst/>
          </a:prstGeom>
        </p:spPr>
      </p:pic>
      <p:pic>
        <p:nvPicPr>
          <p:cNvPr id="9" name="Picture Placeholder 4"/>
          <p:cNvPicPr>
            <a:picLocks noChangeAspect="1"/>
          </p:cNvPicPr>
          <p:nvPr userDrawn="1"/>
        </p:nvPicPr>
        <p:blipFill rotWithShape="1">
          <a:blip r:embed="rId3">
            <a:extLst>
              <a:ext uri="{28A0092B-C50C-407E-A947-70E740481C1C}">
                <a14:useLocalDpi xmlns:a14="http://schemas.microsoft.com/office/drawing/2010/main" val="0"/>
              </a:ext>
            </a:extLst>
          </a:blip>
          <a:srcRect l="-503" t="26090" r="67" b="-1"/>
          <a:stretch/>
        </p:blipFill>
        <p:spPr>
          <a:xfrm>
            <a:off x="6145398" y="-7783"/>
            <a:ext cx="6072988" cy="6873565"/>
          </a:xfrm>
          <a:prstGeom prst="rect">
            <a:avLst/>
          </a:prstGeom>
        </p:spPr>
      </p:pic>
    </p:spTree>
    <p:extLst>
      <p:ext uri="{BB962C8B-B14F-4D97-AF65-F5344CB8AC3E}">
        <p14:creationId xmlns:p14="http://schemas.microsoft.com/office/powerpoint/2010/main" val="4074901323"/>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tx1"/>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bwMode="invGray">
          <a:xfrm>
            <a:off x="269171" y="2095971"/>
            <a:ext cx="5377148" cy="2677859"/>
          </a:xfrm>
          <a:noFill/>
        </p:spPr>
        <p:txBody>
          <a:bodyPr vert="horz" wrap="square" lIns="146304" tIns="91440" rIns="146304" bIns="91440" rtlCol="0" anchor="t" anchorCtr="0">
            <a:noAutofit/>
          </a:bodyPr>
          <a:lstStyle>
            <a:lvl1pPr>
              <a:defRPr lang="en-US" sz="5880" spc="-98" baseline="0" dirty="0">
                <a:solidFill>
                  <a:schemeClr val="bg1"/>
                </a:soli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771" y="4773830"/>
            <a:ext cx="5375815" cy="896551"/>
          </a:xfrm>
        </p:spPr>
        <p:txBody>
          <a:bodyPr tIns="109728" bIns="109728">
            <a:noAutofit/>
          </a:bodyPr>
          <a:lstStyle>
            <a:lvl1pPr marL="0" indent="0">
              <a:spcBef>
                <a:spcPts val="0"/>
              </a:spcBef>
              <a:buNone/>
              <a:defRPr sz="3136">
                <a:solidFill>
                  <a:schemeClr val="bg1"/>
                </a:solidFill>
              </a:defRPr>
            </a:lvl1pPr>
          </a:lstStyle>
          <a:p>
            <a:pPr lvl="0"/>
            <a:r>
              <a:rPr lang="en-US" dirty="0" smtClean="0"/>
              <a:t>Speaker Name</a:t>
            </a:r>
            <a:endParaRPr lang="en-US" dirty="0"/>
          </a:p>
        </p:txBody>
      </p:sp>
      <p:pic>
        <p:nvPicPr>
          <p:cNvPr id="8" name="Picture Placeholder 4"/>
          <p:cNvPicPr>
            <a:picLocks noChangeAspect="1"/>
          </p:cNvPicPr>
          <p:nvPr userDrawn="1"/>
        </p:nvPicPr>
        <p:blipFill rotWithShape="1">
          <a:blip r:embed="rId2">
            <a:extLst>
              <a:ext uri="{28A0092B-C50C-407E-A947-70E740481C1C}">
                <a14:useLocalDpi xmlns:a14="http://schemas.microsoft.com/office/drawing/2010/main" val="0"/>
              </a:ext>
            </a:extLst>
          </a:blip>
          <a:srcRect l="1536" t="114" r="36245" b="-114"/>
          <a:stretch/>
        </p:blipFill>
        <p:spPr>
          <a:xfrm>
            <a:off x="6169094" y="2"/>
            <a:ext cx="6049292" cy="6857999"/>
          </a:xfrm>
          <a:prstGeom prst="rect">
            <a:avLst/>
          </a:prstGeom>
        </p:spPr>
      </p:pic>
    </p:spTree>
    <p:extLst>
      <p:ext uri="{BB962C8B-B14F-4D97-AF65-F5344CB8AC3E}">
        <p14:creationId xmlns:p14="http://schemas.microsoft.com/office/powerpoint/2010/main" val="2338372505"/>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113893"/>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2464715"/>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61442963"/>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2681519"/>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solidFill>
                  <a:schemeClr val="bg1"/>
                </a:soli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solidFill>
                  <a:schemeClr val="bg1"/>
                </a:soli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solidFill>
                  <a:schemeClr val="bg1"/>
                </a:soli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solidFill>
                  <a:schemeClr val="bg1"/>
                </a:soli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solidFill>
                  <a:schemeClr val="bg1"/>
                </a:soli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7"/>
            <a:ext cx="12188826"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solidFill>
                  <a:schemeClr val="bg1"/>
                </a:soli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80866757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169" y="1189178"/>
            <a:ext cx="11650488" cy="2396047"/>
          </a:xfrm>
          <a:prstGeom prst="rect">
            <a:avLst/>
          </a:prstGeom>
        </p:spPr>
        <p:txBody>
          <a:bodyPr/>
          <a:lstStyle>
            <a:lvl1pPr marL="284705" indent="-284705">
              <a:buClr>
                <a:schemeClr val="tx1"/>
              </a:buClr>
              <a:buSzPct val="90000"/>
              <a:buFont typeface="Wingdings" panose="05000000000000000000" pitchFamily="2" charset="2"/>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073" indent="-275370">
              <a:buClr>
                <a:schemeClr val="tx1"/>
              </a:buClr>
              <a:buSzPct val="90000"/>
              <a:buFont typeface="Wingdings" panose="05000000000000000000" pitchFamily="2" charset="2"/>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777" indent="-284705">
              <a:buClr>
                <a:schemeClr val="tx1"/>
              </a:buClr>
              <a:buSzPct val="90000"/>
              <a:buFont typeface="Wingdings" panose="05000000000000000000" pitchFamily="2" charset="2"/>
              <a:buChar char="§"/>
              <a:defRPr sz="2744">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807" indent="-224030">
              <a:buClr>
                <a:schemeClr val="tx1"/>
              </a:buClr>
              <a:buSzPct val="90000"/>
              <a:buFont typeface="Wingdings" panose="05000000000000000000" pitchFamily="2" charset="2"/>
              <a:buChar char="§"/>
              <a:defRPr sz="2352">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837" indent="-224030">
              <a:buClr>
                <a:schemeClr val="tx1"/>
              </a:buClr>
              <a:buSzPct val="90000"/>
              <a:buFont typeface="Wingdings" panose="05000000000000000000" pitchFamily="2" charset="2"/>
              <a:buChar char="§"/>
              <a:defRPr sz="196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6137387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True Blank">
    <p:spTree>
      <p:nvGrpSpPr>
        <p:cNvPr id="1" name=""/>
        <p:cNvGrpSpPr/>
        <p:nvPr/>
      </p:nvGrpSpPr>
      <p:grpSpPr>
        <a:xfrm>
          <a:off x="0" y="0"/>
          <a:ext cx="0" cy="0"/>
          <a:chOff x="0" y="0"/>
          <a:chExt cx="0" cy="0"/>
        </a:xfrm>
      </p:grpSpPr>
      <p:pic>
        <p:nvPicPr>
          <p:cNvPr id="15" name="Picture 2" descr="C:\Users\pwujcik.REDMOND\Desktop\Toolkit_Grid\trans-grid.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 y="0"/>
            <a:ext cx="12225021" cy="6858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userDrawn="1"/>
        </p:nvSpPr>
        <p:spPr>
          <a:xfrm>
            <a:off x="-796" y="0"/>
            <a:ext cx="1218882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0626" tIns="45312" rIns="90626" bIns="45312" rtlCol="0" anchor="ctr"/>
          <a:lstStyle/>
          <a:p>
            <a:pPr algn="ctr" defTabSz="913951"/>
            <a:endParaRPr lang="en-US" sz="1687">
              <a:solidFill>
                <a:prstClr val="white"/>
              </a:solidFill>
            </a:endParaRPr>
          </a:p>
        </p:txBody>
      </p:sp>
    </p:spTree>
    <p:extLst>
      <p:ext uri="{BB962C8B-B14F-4D97-AF65-F5344CB8AC3E}">
        <p14:creationId xmlns:p14="http://schemas.microsoft.com/office/powerpoint/2010/main" val="3246003791"/>
      </p:ext>
    </p:extLst>
  </p:cSld>
  <p:clrMapOvr>
    <a:masterClrMapping/>
  </p:clrMapOvr>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858" y="291103"/>
            <a:ext cx="11650799" cy="896518"/>
          </a:xfrm>
        </p:spPr>
        <p:txBody>
          <a:bodyPr/>
          <a:lstStyle>
            <a:lvl1pPr>
              <a:defRPr sz="5684">
                <a:solidFill>
                  <a:schemeClr val="bg1"/>
                </a:soli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169" y="1663939"/>
            <a:ext cx="10754297" cy="1865319"/>
          </a:xfrm>
        </p:spPr>
        <p:txBody>
          <a:bodyPr/>
          <a:lstStyle>
            <a:lvl1pPr>
              <a:defRPr sz="2548">
                <a:solidFill>
                  <a:schemeClr val="bg1"/>
                </a:solidFill>
                <a:latin typeface="+mn-lt"/>
              </a:defRPr>
            </a:lvl1pPr>
            <a:lvl2pPr>
              <a:defRPr sz="2352">
                <a:solidFill>
                  <a:schemeClr val="bg1"/>
                </a:solidFill>
              </a:defRPr>
            </a:lvl2pPr>
            <a:lvl3pPr>
              <a:defRPr sz="1960">
                <a:solidFill>
                  <a:schemeClr val="bg1"/>
                </a:solidFill>
              </a:defRPr>
            </a:lvl3pPr>
            <a:lvl4pPr>
              <a:defRPr sz="1764">
                <a:solidFill>
                  <a:schemeClr val="bg1"/>
                </a:solidFill>
              </a:defRPr>
            </a:lvl4pPr>
            <a:lvl5pPr>
              <a:defRPr sz="1764">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96426186"/>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15004" y="4873973"/>
            <a:ext cx="4362138" cy="2046779"/>
          </a:xfrm>
          <a:prstGeom prst="rect">
            <a:avLst/>
          </a:prstGeom>
        </p:spPr>
      </p:pic>
    </p:spTree>
    <p:extLst>
      <p:ext uri="{BB962C8B-B14F-4D97-AF65-F5344CB8AC3E}">
        <p14:creationId xmlns:p14="http://schemas.microsoft.com/office/powerpoint/2010/main" val="33950945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1478939217"/>
      </p:ext>
    </p:extLst>
  </p:cSld>
  <p:clrMapOvr>
    <a:masterClrMapping/>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spTree>
    <p:extLst>
      <p:ext uri="{BB962C8B-B14F-4D97-AF65-F5344CB8AC3E}">
        <p14:creationId xmlns:p14="http://schemas.microsoft.com/office/powerpoint/2010/main" val="37872943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78352894"/>
      </p:ext>
    </p:extLst>
  </p:cSld>
  <p:clrMapOvr>
    <a:masterClrMapping/>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494026194"/>
      </p:ext>
    </p:extLst>
  </p:cSld>
  <p:clrMapOvr>
    <a:masterClrMapping/>
  </p:clrMapOvr>
  <p:transition>
    <p:fade/>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461462324"/>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892816712"/>
      </p:ext>
    </p:extLst>
  </p:cSld>
  <p:clrMapOvr>
    <a:masterClrMapping/>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962897224"/>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812619420"/>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235877590"/>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sp>
        <p:nvSpPr>
          <p:cNvPr id="7" name="Slide Number Placeholder 9"/>
          <p:cNvSpPr>
            <a:spLocks noGrp="1"/>
          </p:cNvSpPr>
          <p:nvPr>
            <p:ph type="sldNum" sz="quarter" idx="13"/>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70948885"/>
      </p:ext>
    </p:extLst>
  </p:cSld>
  <p:clrMapOvr>
    <a:masterClrMapping/>
  </p:clrMapOvr>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499763101"/>
      </p:ext>
    </p:extLst>
  </p:cSld>
  <p:clrMapOvr>
    <a:masterClrMapping/>
  </p:clrMapOvr>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87244289"/>
      </p:ext>
    </p:extLst>
  </p:cSld>
  <p:clrMapOvr>
    <a:masterClrMapping/>
  </p:clrMapOvr>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3497243269"/>
      </p:ext>
    </p:extLst>
  </p:cSld>
  <p:clrMapOvr>
    <a:masterClrMapping/>
  </p:clrMapOvr>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93312" y="6014913"/>
            <a:ext cx="1738860" cy="815899"/>
          </a:xfrm>
          <a:prstGeom prst="rect">
            <a:avLst/>
          </a:prstGeom>
        </p:spPr>
      </p:pic>
    </p:spTree>
    <p:extLst>
      <p:ext uri="{BB962C8B-B14F-4D97-AF65-F5344CB8AC3E}">
        <p14:creationId xmlns:p14="http://schemas.microsoft.com/office/powerpoint/2010/main" val="2284911237"/>
      </p:ext>
    </p:extLst>
  </p:cSld>
  <p:clrMapOvr>
    <a:masterClrMapping/>
  </p:clrMapOvr>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0"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2081062894"/>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gradFill>
                  <a:gsLst>
                    <a:gs pos="100000">
                      <a:srgbClr val="797A7D"/>
                    </a:gs>
                    <a:gs pos="0">
                      <a:srgbClr val="797A7D"/>
                    </a:gs>
                  </a:gsLst>
                  <a:lin ang="5400000" scaled="0"/>
                </a:gradFill>
              </a:rPr>
              <a:pPr/>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1698816717"/>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6217387"/>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3901170"/>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216732525"/>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sp>
        <p:nvSpPr>
          <p:cNvPr id="6" name="Slide Number Placeholder 9"/>
          <p:cNvSpPr>
            <a:spLocks noGrp="1"/>
          </p:cNvSpPr>
          <p:nvPr>
            <p:ph type="sldNum" sz="quarter" idx="12"/>
          </p:nvPr>
        </p:nvSpPr>
        <p:spPr>
          <a:xfrm>
            <a:off x="520700" y="6399557"/>
            <a:ext cx="560686" cy="219456"/>
          </a:xfrm>
          <a:prstGeom prst="rect">
            <a:avLst/>
          </a:prstGeom>
        </p:spPr>
        <p:txBody>
          <a:bodyPr lIns="121899" tIns="60949" rIns="121899" bIns="60949" anchor="ctr"/>
          <a:lstStyle>
            <a:lvl1pPr algn="l">
              <a:defRPr sz="1600">
                <a:gradFill>
                  <a:gsLst>
                    <a:gs pos="100000">
                      <a:schemeClr val="bg2"/>
                    </a:gs>
                    <a:gs pos="0">
                      <a:schemeClr val="bg2"/>
                    </a:gs>
                  </a:gsLst>
                  <a:lin ang="5400000" scaled="0"/>
                </a:gradFill>
              </a:defRPr>
            </a:lvl1pPr>
          </a:lstStyle>
          <a:p>
            <a:fld id="{727B4C2D-45E2-4621-8491-2995EB46A674}" type="slidenum">
              <a:rPr lang="en-US" smtClean="0"/>
              <a:pPr/>
              <a:t>‹#›</a:t>
            </a:fld>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0263" y="6021143"/>
            <a:ext cx="1763268" cy="813816"/>
          </a:xfrm>
          <a:prstGeom prst="rect">
            <a:avLst/>
          </a:prstGeom>
        </p:spPr>
      </p:pic>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32756" y="157943"/>
            <a:ext cx="11722682" cy="1205345"/>
          </a:xfrm>
          <a:prstGeom prst="rect">
            <a:avLst/>
          </a:prstGeom>
        </p:spPr>
        <p:txBody>
          <a:bodyPr/>
          <a:lstStyle>
            <a:lvl1pPr>
              <a:defRPr sz="3999">
                <a:solidFill>
                  <a:srgbClr val="002050"/>
                </a:solidFill>
                <a:latin typeface="Segoe UI Light" pitchFamily="34" charset="0"/>
              </a:defRPr>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436563" y="1487489"/>
            <a:ext cx="11533187" cy="5159375"/>
          </a:xfrm>
          <a:prstGeom prst="rect">
            <a:avLst/>
          </a:prstGeom>
        </p:spPr>
        <p:txBody>
          <a:bodyPr/>
          <a:lstStyle>
            <a:lvl1pPr marL="342764" indent="-342764">
              <a:lnSpc>
                <a:spcPct val="100000"/>
              </a:lnSpc>
              <a:spcBef>
                <a:spcPts val="1799"/>
              </a:spcBef>
              <a:buClr>
                <a:schemeClr val="accent1"/>
              </a:buClr>
              <a:buSzPct val="100000"/>
              <a:buFont typeface="Arial" pitchFamily="34" charset="0"/>
              <a:buChar char="•"/>
              <a:defRPr sz="3199">
                <a:solidFill>
                  <a:srgbClr val="002050">
                    <a:alpha val="99000"/>
                  </a:srgbClr>
                </a:solidFill>
                <a:latin typeface="Segoe UI Light" panose="020B0502040204020203" pitchFamily="34" charset="0"/>
                <a:cs typeface="Segoe UI Light" panose="020B0502040204020203" pitchFamily="34" charset="0"/>
              </a:defRPr>
            </a:lvl1pPr>
            <a:lvl2pPr marL="807718" indent="-344351">
              <a:lnSpc>
                <a:spcPct val="100000"/>
              </a:lnSpc>
              <a:spcBef>
                <a:spcPts val="400"/>
              </a:spcBef>
              <a:spcAft>
                <a:spcPts val="400"/>
              </a:spcAft>
              <a:buClr>
                <a:schemeClr val="tx1">
                  <a:lumMod val="75000"/>
                  <a:lumOff val="25000"/>
                </a:schemeClr>
              </a:buClr>
              <a:buSzPct val="85000"/>
              <a:buFont typeface="Segoe UI" pitchFamily="34" charset="0"/>
              <a:buChar char="–"/>
              <a:defRPr sz="2799">
                <a:solidFill>
                  <a:schemeClr val="tx1">
                    <a:alpha val="99000"/>
                  </a:schemeClr>
                </a:solidFill>
                <a:latin typeface="Segoe UI Light" panose="020B0502040204020203" pitchFamily="34" charset="0"/>
                <a:cs typeface="Segoe UI Light" panose="020B0502040204020203" pitchFamily="34" charset="0"/>
              </a:defRPr>
            </a:lvl2pPr>
            <a:lvl3pPr marL="1198088" indent="-342764">
              <a:lnSpc>
                <a:spcPct val="100000"/>
              </a:lnSpc>
              <a:spcBef>
                <a:spcPts val="200"/>
              </a:spcBef>
              <a:spcAft>
                <a:spcPts val="200"/>
              </a:spcAft>
              <a:buClr>
                <a:schemeClr val="tx1">
                  <a:lumMod val="75000"/>
                  <a:lumOff val="25000"/>
                </a:schemeClr>
              </a:buClr>
              <a:buSzPct val="85000"/>
              <a:buFont typeface="Courier New" pitchFamily="49" charset="0"/>
              <a:buChar char="o"/>
              <a:defRPr sz="1799">
                <a:solidFill>
                  <a:schemeClr val="tx1">
                    <a:alpha val="99000"/>
                  </a:schemeClr>
                </a:solidFill>
                <a:latin typeface="Segoe UI Light" panose="020B0502040204020203" pitchFamily="34" charset="0"/>
                <a:cs typeface="Segoe UI Light" panose="020B0502040204020203" pitchFamily="34" charset="0"/>
              </a:defRPr>
            </a:lvl3pPr>
            <a:lvl4pPr>
              <a:defRPr sz="1999"/>
            </a:lvl4pPr>
            <a:lvl5pPr>
              <a:defRPr sz="1999"/>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3429755650"/>
      </p:ext>
    </p:extLst>
  </p:cSld>
  <p:clrMapOvr>
    <a:masterClrMapping/>
  </p:clrMapOvr>
  <p:transition>
    <p:fade/>
  </p:transition>
  <p:timing>
    <p:tnLst>
      <p:par>
        <p:cTn id="1" dur="indefinite" restart="never" nodeType="tmRoot"/>
      </p:par>
    </p:tnLst>
  </p:timing>
  <p:hf hdr="0"/>
</p:sldLayout>
</file>

<file path=ppt/slideLayouts/slideLayout91.xml><?xml version="1.0" encoding="utf-8"?>
<p:sldLayout xmlns:a="http://schemas.openxmlformats.org/drawingml/2006/main" xmlns:r="http://schemas.openxmlformats.org/officeDocument/2006/relationships" xmlns:p="http://schemas.openxmlformats.org/presentationml/2006/main">
  <p:cSld name="Course Tit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32265" y="2312127"/>
            <a:ext cx="11122924" cy="1933979"/>
          </a:xfrm>
          <a:prstGeom prst="rect">
            <a:avLst/>
          </a:prstGeom>
        </p:spPr>
        <p:txBody>
          <a:bodyPr anchor="ctr">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Course Title</a:t>
            </a:r>
            <a:endParaRPr lang="en-US" dirty="0"/>
          </a:p>
        </p:txBody>
      </p:sp>
      <p:sp>
        <p:nvSpPr>
          <p:cNvPr id="6" name="Subtitle 2"/>
          <p:cNvSpPr>
            <a:spLocks noGrp="1"/>
          </p:cNvSpPr>
          <p:nvPr>
            <p:ph type="subTitle" idx="1" hasCustomPrompt="1"/>
          </p:nvPr>
        </p:nvSpPr>
        <p:spPr>
          <a:xfrm>
            <a:off x="532265" y="4735774"/>
            <a:ext cx="6147660" cy="1878780"/>
          </a:xfrm>
          <a:prstGeom prst="rect">
            <a:avLst/>
          </a:prstGeom>
        </p:spPr>
        <p:txBody>
          <a:bodyPr>
            <a:noAutofit/>
          </a:bodyPr>
          <a:lstStyle>
            <a:lvl1pPr marL="0" indent="0" algn="l">
              <a:lnSpc>
                <a:spcPct val="90000"/>
              </a:lnSpc>
              <a:spcBef>
                <a:spcPts val="0"/>
              </a:spcBef>
              <a:buNone/>
              <a:defRPr sz="2399" b="1" cap="none" baseline="0">
                <a:solidFill>
                  <a:schemeClr val="bg1">
                    <a:lumMod val="95000"/>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Subtitle</a:t>
            </a:r>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Tree>
    <p:extLst>
      <p:ext uri="{BB962C8B-B14F-4D97-AF65-F5344CB8AC3E}">
        <p14:creationId xmlns:p14="http://schemas.microsoft.com/office/powerpoint/2010/main" val="1588582965"/>
      </p:ext>
    </p:extLst>
  </p:cSld>
  <p:clrMapOvr>
    <a:masterClrMapping/>
  </p:clrMapOvr>
  <p:transition>
    <p:fade/>
  </p:transition>
  <p:timing>
    <p:tnLst>
      <p:par>
        <p:cTn id="1" dur="indefinite" restart="never" nodeType="tmRoot"/>
      </p:par>
    </p:tnLst>
  </p:timing>
  <p:hf hdr="0"/>
</p:sldLayout>
</file>

<file path=ppt/slideLayouts/slideLayout92.xml><?xml version="1.0" encoding="utf-8"?>
<p:sldLayout xmlns:a="http://schemas.openxmlformats.org/drawingml/2006/main" xmlns:r="http://schemas.openxmlformats.org/officeDocument/2006/relationships" xmlns:p="http://schemas.openxmlformats.org/presentationml/2006/main">
  <p:cSld name="1_Demo Slide">
    <p:bg>
      <p:bgPr>
        <a:solidFill>
          <a:srgbClr val="007233"/>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415636" y="4771506"/>
            <a:ext cx="10484896" cy="1604356"/>
          </a:xfrm>
          <a:prstGeom prst="rect">
            <a:avLst/>
          </a:prstGeom>
        </p:spPr>
        <p:txBody>
          <a:bodyPr anchor="ctr">
            <a:noAutofit/>
          </a:bodyPr>
          <a:lstStyle>
            <a:lvl1pPr marL="0" marR="0" indent="0" algn="l" defTabSz="914001" rtl="0" eaLnBrk="1" fontAlgn="auto" latinLnBrk="0" hangingPunct="1">
              <a:lnSpc>
                <a:spcPct val="90000"/>
              </a:lnSpc>
              <a:spcBef>
                <a:spcPts val="0"/>
              </a:spcBef>
              <a:spcAft>
                <a:spcPts val="0"/>
              </a:spcAft>
              <a:buClr>
                <a:srgbClr val="00DCFF"/>
              </a:buClr>
              <a:buSzPct val="90000"/>
              <a:buFont typeface="Arial" pitchFamily="34" charset="0"/>
              <a:buNone/>
              <a:tabLst/>
              <a:defRPr sz="2799" b="1" cap="all" baseline="0">
                <a:solidFill>
                  <a:schemeClr val="bg1">
                    <a:alpha val="99000"/>
                  </a:schemeClr>
                </a:solidFill>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b="0" dirty="0" smtClean="0"/>
              <a:t>{Sample Code Location e.g., Codeshow.codeplex.com} </a:t>
            </a:r>
          </a:p>
          <a:p>
            <a:r>
              <a:rPr lang="en-US" dirty="0" smtClean="0"/>
              <a:t>(</a:t>
            </a:r>
            <a:r>
              <a:rPr lang="en-US" dirty="0" err="1" smtClean="0"/>
              <a:t>dEMO</a:t>
            </a:r>
            <a:r>
              <a:rPr lang="en-US" dirty="0" smtClean="0"/>
              <a:t> NAME)</a:t>
            </a:r>
            <a:endParaRPr lang="en-US" dirty="0"/>
          </a:p>
        </p:txBody>
      </p:sp>
      <p:sp>
        <p:nvSpPr>
          <p:cNvPr id="10" name="Text Placeholder 9"/>
          <p:cNvSpPr>
            <a:spLocks noGrp="1"/>
          </p:cNvSpPr>
          <p:nvPr>
            <p:ph type="body" sz="quarter" idx="10" hasCustomPrompt="1"/>
          </p:nvPr>
        </p:nvSpPr>
        <p:spPr>
          <a:xfrm>
            <a:off x="415636" y="3117272"/>
            <a:ext cx="10720676" cy="1383983"/>
          </a:xfrm>
          <a:prstGeom prst="rect">
            <a:avLst/>
          </a:prstGeom>
        </p:spPr>
        <p:txBody>
          <a:bodyPr anchor="ctr"/>
          <a:lstStyle>
            <a:lvl1pPr algn="l">
              <a:defRPr sz="7197" baseline="0">
                <a:solidFill>
                  <a:schemeClr val="bg1">
                    <a:alpha val="99000"/>
                  </a:schemeClr>
                </a:solidFill>
                <a:latin typeface="Segoe UI Light" panose="020B0502040204020203" pitchFamily="34" charset="0"/>
                <a:cs typeface="Segoe UI Light" panose="020B0502040204020203" pitchFamily="34" charset="0"/>
              </a:defRPr>
            </a:lvl1pPr>
            <a:lvl2pPr>
              <a:defRPr sz="5997">
                <a:solidFill>
                  <a:schemeClr val="bg1">
                    <a:alpha val="99000"/>
                  </a:schemeClr>
                </a:solidFill>
                <a:latin typeface="+mj-lt"/>
              </a:defRPr>
            </a:lvl2pPr>
            <a:lvl3pPr>
              <a:defRPr sz="5997">
                <a:solidFill>
                  <a:schemeClr val="bg1">
                    <a:alpha val="99000"/>
                  </a:schemeClr>
                </a:solidFill>
                <a:latin typeface="+mj-lt"/>
              </a:defRPr>
            </a:lvl3pPr>
            <a:lvl4pPr>
              <a:defRPr sz="5997">
                <a:solidFill>
                  <a:schemeClr val="bg1">
                    <a:alpha val="99000"/>
                  </a:schemeClr>
                </a:solidFill>
                <a:latin typeface="+mj-lt"/>
              </a:defRPr>
            </a:lvl4pPr>
            <a:lvl5pPr>
              <a:defRPr sz="5997">
                <a:solidFill>
                  <a:schemeClr val="bg1">
                    <a:alpha val="99000"/>
                  </a:schemeClr>
                </a:solidFill>
                <a:latin typeface="+mj-lt"/>
              </a:defRPr>
            </a:lvl5pPr>
          </a:lstStyle>
          <a:p>
            <a:pPr lvl="0"/>
            <a:r>
              <a:rPr lang="en-US" dirty="0" smtClean="0"/>
              <a:t>demo</a:t>
            </a:r>
            <a:endParaRPr lang="en-US" dirty="0"/>
          </a:p>
        </p:txBody>
      </p:sp>
    </p:spTree>
    <p:extLst>
      <p:ext uri="{BB962C8B-B14F-4D97-AF65-F5344CB8AC3E}">
        <p14:creationId xmlns:p14="http://schemas.microsoft.com/office/powerpoint/2010/main" val="3499800735"/>
      </p:ext>
    </p:extLst>
  </p:cSld>
  <p:clrMapOvr>
    <a:masterClrMapping/>
  </p:clrMapOvr>
  <p:transition>
    <p:fade/>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Module Layout">
    <p:bg>
      <p:bgPr>
        <a:solidFill>
          <a:srgbClr val="4668C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5911" y="3775166"/>
            <a:ext cx="11354938" cy="1933979"/>
          </a:xfrm>
          <a:prstGeom prst="rect">
            <a:avLst/>
          </a:prstGeom>
        </p:spPr>
        <p:txBody>
          <a:bodyPr anchor="t" anchorCtr="0">
            <a:noAutofit/>
          </a:bodyPr>
          <a:lstStyle>
            <a:lvl1pPr algn="l">
              <a:lnSpc>
                <a:spcPct val="90000"/>
              </a:lnSpc>
              <a:defRPr sz="4799" spc="-150" baseline="0">
                <a:solidFill>
                  <a:schemeClr val="bg1">
                    <a:alpha val="99000"/>
                  </a:schemeClr>
                </a:solidFill>
                <a:latin typeface="Segoe UI Light" pitchFamily="34" charset="0"/>
              </a:defRPr>
            </a:lvl1pPr>
          </a:lstStyle>
          <a:p>
            <a:r>
              <a:rPr lang="en-US" dirty="0" smtClean="0"/>
              <a:t>Module or Section transition style</a:t>
            </a:r>
            <a:endParaRPr lang="en-US" dirty="0"/>
          </a:p>
        </p:txBody>
      </p:sp>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r="10607"/>
          <a:stretch/>
        </p:blipFill>
        <p:spPr>
          <a:xfrm>
            <a:off x="10027609" y="189731"/>
            <a:ext cx="2028214" cy="907550"/>
          </a:xfrm>
          <a:prstGeom prst="rect">
            <a:avLst/>
          </a:prstGeom>
        </p:spPr>
      </p:pic>
      <p:sp>
        <p:nvSpPr>
          <p:cNvPr id="9" name="Subtitle 2"/>
          <p:cNvSpPr>
            <a:spLocks noGrp="1"/>
          </p:cNvSpPr>
          <p:nvPr>
            <p:ph type="subTitle" idx="1" hasCustomPrompt="1"/>
          </p:nvPr>
        </p:nvSpPr>
        <p:spPr>
          <a:xfrm>
            <a:off x="545911" y="2942705"/>
            <a:ext cx="11354938" cy="748146"/>
          </a:xfrm>
          <a:prstGeom prst="rect">
            <a:avLst/>
          </a:prstGeom>
        </p:spPr>
        <p:txBody>
          <a:bodyPr>
            <a:noAutofit/>
          </a:bodyPr>
          <a:lstStyle>
            <a:lvl1pPr marL="0" indent="0" algn="l">
              <a:lnSpc>
                <a:spcPct val="90000"/>
              </a:lnSpc>
              <a:spcBef>
                <a:spcPts val="0"/>
              </a:spcBef>
              <a:buNone/>
              <a:defRPr sz="2399" b="0" cap="none" baseline="0">
                <a:solidFill>
                  <a:schemeClr val="bg1">
                    <a:alpha val="99000"/>
                  </a:schemeClr>
                </a:solidFill>
                <a:latin typeface="Segoe UI Light" pitchFamily="34" charset="0"/>
              </a:defRPr>
            </a:lvl1pPr>
            <a:lvl2pPr marL="457001" indent="0" algn="ctr">
              <a:buNone/>
              <a:defRPr>
                <a:solidFill>
                  <a:schemeClr val="tx1">
                    <a:tint val="75000"/>
                  </a:schemeClr>
                </a:solidFill>
              </a:defRPr>
            </a:lvl2pPr>
            <a:lvl3pPr marL="914001" indent="0" algn="ctr">
              <a:buNone/>
              <a:defRPr>
                <a:solidFill>
                  <a:schemeClr val="tx1">
                    <a:tint val="75000"/>
                  </a:schemeClr>
                </a:solidFill>
              </a:defRPr>
            </a:lvl3pPr>
            <a:lvl4pPr marL="1371002" indent="0" algn="ctr">
              <a:buNone/>
              <a:defRPr>
                <a:solidFill>
                  <a:schemeClr val="tx1">
                    <a:tint val="75000"/>
                  </a:schemeClr>
                </a:solidFill>
              </a:defRPr>
            </a:lvl4pPr>
            <a:lvl5pPr marL="1828003" indent="0" algn="ctr">
              <a:buNone/>
              <a:defRPr>
                <a:solidFill>
                  <a:schemeClr val="tx1">
                    <a:tint val="75000"/>
                  </a:schemeClr>
                </a:solidFill>
              </a:defRPr>
            </a:lvl5pPr>
            <a:lvl6pPr marL="2285004" indent="0" algn="ctr">
              <a:buNone/>
              <a:defRPr>
                <a:solidFill>
                  <a:schemeClr val="tx1">
                    <a:tint val="75000"/>
                  </a:schemeClr>
                </a:solidFill>
              </a:defRPr>
            </a:lvl6pPr>
            <a:lvl7pPr marL="2742003" indent="0" algn="ctr">
              <a:buNone/>
              <a:defRPr>
                <a:solidFill>
                  <a:schemeClr val="tx1">
                    <a:tint val="75000"/>
                  </a:schemeClr>
                </a:solidFill>
              </a:defRPr>
            </a:lvl7pPr>
            <a:lvl8pPr marL="3199004" indent="0" algn="ctr">
              <a:buNone/>
              <a:defRPr>
                <a:solidFill>
                  <a:schemeClr val="tx1">
                    <a:tint val="75000"/>
                  </a:schemeClr>
                </a:solidFill>
              </a:defRPr>
            </a:lvl8pPr>
            <a:lvl9pPr marL="3656005" indent="0" algn="ctr">
              <a:buNone/>
              <a:defRPr>
                <a:solidFill>
                  <a:schemeClr val="tx1">
                    <a:tint val="75000"/>
                  </a:schemeClr>
                </a:solidFill>
              </a:defRPr>
            </a:lvl9pPr>
          </a:lstStyle>
          <a:p>
            <a:r>
              <a:rPr lang="en-US" dirty="0" smtClean="0"/>
              <a:t>Course Title Style</a:t>
            </a:r>
            <a:endParaRPr lang="en-US" dirty="0"/>
          </a:p>
        </p:txBody>
      </p:sp>
    </p:spTree>
    <p:extLst>
      <p:ext uri="{BB962C8B-B14F-4D97-AF65-F5344CB8AC3E}">
        <p14:creationId xmlns:p14="http://schemas.microsoft.com/office/powerpoint/2010/main" val="3554468814"/>
      </p:ext>
    </p:extLst>
  </p:cSld>
  <p:clrMapOvr>
    <a:masterClrMapping/>
  </p:clrMapOvr>
  <p:transition>
    <p:fade/>
  </p:transition>
  <p:timing>
    <p:tnLst>
      <p:par>
        <p:cTn id="1" dur="indefinite" restart="never" nodeType="tmRoot"/>
      </p:par>
    </p:tnLst>
  </p:timing>
  <p:hf hdr="0"/>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0126" y="2980724"/>
            <a:ext cx="7169534" cy="896552"/>
          </a:xfrm>
        </p:spPr>
        <p:txBody>
          <a:bodyPr vert="horz" wrap="square" lIns="182880" tIns="146304" rIns="182880" bIns="146304" rtlCol="0" anchor="ctr">
            <a:noAutofit/>
          </a:bodyPr>
          <a:lstStyle>
            <a:lvl1pPr marL="0" indent="0">
              <a:buFont typeface="Arial" panose="020B0604020202020204" pitchFamily="34" charset="0"/>
              <a:buNone/>
              <a:defRPr lang="en-US" sz="3528" kern="1200" dirty="0" smtClean="0">
                <a:gradFill>
                  <a:gsLst>
                    <a:gs pos="1299">
                      <a:schemeClr val="tx1"/>
                    </a:gs>
                    <a:gs pos="100000">
                      <a:schemeClr val="tx1"/>
                    </a:gs>
                  </a:gsLst>
                  <a:lin ang="5400000" scaled="0"/>
                </a:gradFill>
                <a:latin typeface="+mj-lt"/>
                <a:ea typeface="+mn-ea"/>
                <a:cs typeface="+mn-cs"/>
              </a:defRPr>
            </a:lvl1pPr>
          </a:lstStyle>
          <a:p>
            <a:pPr marL="0" lvl="0" indent="0" algn="l" defTabSz="895974"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169" y="1505896"/>
            <a:ext cx="3853623"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99568807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9342706"/>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170" y="1189177"/>
            <a:ext cx="11652805"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20438203"/>
      </p:ext>
    </p:extLst>
  </p:cSld>
  <p:clrMapOvr>
    <a:masterClrMapping/>
  </p:clrMapOvr>
  <p:transition>
    <p:fade/>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0" type="secHead">
  <p:cSld name="Section Slide">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2" name="Title 1"/>
          <p:cNvSpPr>
            <a:spLocks noGrp="1"/>
          </p:cNvSpPr>
          <p:nvPr>
            <p:ph type="title"/>
          </p:nvPr>
        </p:nvSpPr>
        <p:spPr>
          <a:xfrm>
            <a:off x="962833" y="4406901"/>
            <a:ext cx="10360501" cy="1362075"/>
          </a:xfrm>
        </p:spPr>
        <p:txBody>
          <a:bodyPr anchor="t"/>
          <a:lstStyle>
            <a:lvl1pPr algn="l">
              <a:defRPr sz="4000" b="1" cap="all">
                <a:solidFill>
                  <a:schemeClr val="bg1"/>
                </a:solidFill>
                <a:latin typeface="Segoe UI Light" panose="020B0502040204020203" pitchFamily="34" charset="0"/>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bg1"/>
                </a:solidFill>
                <a:latin typeface="Segoe UI Light" panose="020B0502040204020203" pitchFamily="34" charset="0"/>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6" name="Date Placeholder 3"/>
          <p:cNvSpPr>
            <a:spLocks noGrp="1"/>
          </p:cNvSpPr>
          <p:nvPr>
            <p:ph type="dt" sz="half" idx="10"/>
          </p:nvPr>
        </p:nvSpPr>
        <p:spPr>
          <a:xfrm>
            <a:off x="9040045" y="6248400"/>
            <a:ext cx="2539339" cy="457200"/>
          </a:xfrm>
          <a:prstGeom prst="rect">
            <a:avLst/>
          </a:prstGeom>
        </p:spPr>
        <p:txBody>
          <a:bodyPr/>
          <a:lstStyle>
            <a:lvl1pPr>
              <a:defRPr>
                <a:latin typeface="Segoe UI Light" panose="020B0502040204020203" pitchFamily="34" charset="0"/>
              </a:defRPr>
            </a:lvl1pPr>
          </a:lstStyle>
          <a:p>
            <a:pPr>
              <a:defRPr/>
            </a:pPr>
            <a:endParaRPr lang="en-US"/>
          </a:p>
        </p:txBody>
      </p:sp>
      <p:sp>
        <p:nvSpPr>
          <p:cNvPr id="7" name="Footer Placeholder 4"/>
          <p:cNvSpPr>
            <a:spLocks noGrp="1"/>
          </p:cNvSpPr>
          <p:nvPr>
            <p:ph type="ftr" sz="quarter" idx="11"/>
          </p:nvPr>
        </p:nvSpPr>
        <p:spPr>
          <a:xfrm>
            <a:off x="609441" y="6248400"/>
            <a:ext cx="3859795" cy="457200"/>
          </a:xfrm>
          <a:prstGeom prst="rect">
            <a:avLst/>
          </a:prstGeom>
        </p:spPr>
        <p:txBody>
          <a:bodyPr/>
          <a:lstStyle>
            <a:lvl1pPr>
              <a:defRPr>
                <a:latin typeface="Segoe UI Light" panose="020B0502040204020203" pitchFamily="34" charset="0"/>
              </a:defRPr>
            </a:lvl1pPr>
          </a:lstStyle>
          <a:p>
            <a:pPr>
              <a:defRPr/>
            </a:pPr>
            <a:endParaRPr lang="en-US"/>
          </a:p>
        </p:txBody>
      </p:sp>
      <p:sp>
        <p:nvSpPr>
          <p:cNvPr id="8" name="Slide Number Placeholder 5"/>
          <p:cNvSpPr>
            <a:spLocks noGrp="1"/>
          </p:cNvSpPr>
          <p:nvPr>
            <p:ph type="sldNum" sz="quarter" idx="12"/>
          </p:nvPr>
        </p:nvSpPr>
        <p:spPr>
          <a:xfrm>
            <a:off x="4773956" y="6248400"/>
            <a:ext cx="2539339" cy="304800"/>
          </a:xfrm>
          <a:prstGeom prst="rect">
            <a:avLst/>
          </a:prstGeom>
        </p:spPr>
        <p:txBody>
          <a:bodyPr/>
          <a:lstStyle>
            <a:lvl1pPr>
              <a:defRPr>
                <a:latin typeface="Segoe UI Light" panose="020B0502040204020203" pitchFamily="34" charset="0"/>
              </a:defRPr>
            </a:lvl1pPr>
          </a:lstStyle>
          <a:p>
            <a:pPr>
              <a:defRPr/>
            </a:pPr>
            <a:endParaRPr lang="en-US"/>
          </a:p>
        </p:txBody>
      </p:sp>
    </p:spTree>
    <p:extLst>
      <p:ext uri="{BB962C8B-B14F-4D97-AF65-F5344CB8AC3E}">
        <p14:creationId xmlns:p14="http://schemas.microsoft.com/office/powerpoint/2010/main" val="159259470"/>
      </p:ext>
    </p:extLst>
  </p:cSld>
  <p:clrMapOvr>
    <a:masterClrMapping/>
  </p:clrMapOvr>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type="obj">
  <p:cSld name="Title and Bullet Point Sl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Segoe UI Light" panose="020B0502040204020203" pitchFamily="34" charset="0"/>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defRPr>
                <a:latin typeface="Segoe UI Light" panose="020B0502040204020203" pitchFamily="34" charset="0"/>
              </a:defRPr>
            </a:lvl1pPr>
            <a:lvl2pPr>
              <a:defRPr>
                <a:latin typeface="Segoe UI Light" panose="020B0502040204020203" pitchFamily="34" charset="0"/>
              </a:defRPr>
            </a:lvl2pPr>
            <a:lvl3pPr>
              <a:defRPr>
                <a:latin typeface="Segoe UI Light" panose="020B0502040204020203" pitchFamily="34" charset="0"/>
              </a:defRPr>
            </a:lvl3pPr>
            <a:lvl4pPr>
              <a:defRPr>
                <a:latin typeface="Segoe UI Light" panose="020B0502040204020203" pitchFamily="34" charset="0"/>
              </a:defRPr>
            </a:lvl4pPr>
            <a:lvl5pPr>
              <a:defRPr>
                <a:latin typeface="Segoe UI Light" panose="020B0502040204020203"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Rectangle 4"/>
          <p:cNvSpPr>
            <a:spLocks noGrp="1" noChangeArrowheads="1"/>
          </p:cNvSpPr>
          <p:nvPr>
            <p:ph type="dt" sz="half" idx="10"/>
          </p:nvPr>
        </p:nvSpPr>
        <p:spPr>
          <a:xfrm>
            <a:off x="9040045" y="6248400"/>
            <a:ext cx="2539339" cy="457200"/>
          </a:xfrm>
          <a:prstGeom prst="rect">
            <a:avLst/>
          </a:prstGeom>
          <a:ln/>
        </p:spPr>
        <p:txBody>
          <a:bodyPr/>
          <a:lstStyle>
            <a:lvl1pPr>
              <a:defRPr>
                <a:latin typeface="Segoe UI Light" panose="020B0502040204020203" pitchFamily="34" charset="0"/>
              </a:defRPr>
            </a:lvl1pPr>
          </a:lstStyle>
          <a:p>
            <a:pPr>
              <a:defRPr/>
            </a:pPr>
            <a:endParaRPr lang="en-US"/>
          </a:p>
        </p:txBody>
      </p:sp>
      <p:sp>
        <p:nvSpPr>
          <p:cNvPr id="5" name="Rectangle 5"/>
          <p:cNvSpPr>
            <a:spLocks noGrp="1" noChangeArrowheads="1"/>
          </p:cNvSpPr>
          <p:nvPr>
            <p:ph type="ftr" sz="quarter" idx="11"/>
          </p:nvPr>
        </p:nvSpPr>
        <p:spPr>
          <a:xfrm>
            <a:off x="609441" y="6248400"/>
            <a:ext cx="3859795" cy="457200"/>
          </a:xfrm>
          <a:prstGeom prst="rect">
            <a:avLst/>
          </a:prstGeom>
          <a:ln/>
        </p:spPr>
        <p:txBody>
          <a:bodyPr/>
          <a:lstStyle>
            <a:lvl1pPr>
              <a:defRPr>
                <a:latin typeface="Segoe UI Light" panose="020B0502040204020203" pitchFamily="34" charset="0"/>
              </a:defRPr>
            </a:lvl1pPr>
          </a:lstStyle>
          <a:p>
            <a:pPr>
              <a:defRPr/>
            </a:pPr>
            <a:endParaRPr lang="en-US"/>
          </a:p>
        </p:txBody>
      </p:sp>
      <p:sp>
        <p:nvSpPr>
          <p:cNvPr id="6" name="Rectangle 6"/>
          <p:cNvSpPr>
            <a:spLocks noGrp="1" noChangeArrowheads="1"/>
          </p:cNvSpPr>
          <p:nvPr>
            <p:ph type="sldNum" sz="quarter" idx="12"/>
          </p:nvPr>
        </p:nvSpPr>
        <p:spPr>
          <a:xfrm>
            <a:off x="4773956" y="6248400"/>
            <a:ext cx="2539339" cy="304800"/>
          </a:xfrm>
          <a:prstGeom prst="rect">
            <a:avLst/>
          </a:prstGeom>
          <a:ln/>
        </p:spPr>
        <p:txBody>
          <a:bodyPr/>
          <a:lstStyle>
            <a:lvl1pPr>
              <a:defRPr>
                <a:latin typeface="Segoe UI Light" panose="020B0502040204020203" pitchFamily="34" charset="0"/>
              </a:defRPr>
            </a:lvl1pPr>
          </a:lstStyle>
          <a:p>
            <a:pPr>
              <a:defRPr/>
            </a:pPr>
            <a:endParaRPr lang="en-US"/>
          </a:p>
        </p:txBody>
      </p:sp>
    </p:spTree>
    <p:extLst>
      <p:ext uri="{BB962C8B-B14F-4D97-AF65-F5344CB8AC3E}">
        <p14:creationId xmlns:p14="http://schemas.microsoft.com/office/powerpoint/2010/main" val="480298490"/>
      </p:ext>
    </p:extLst>
  </p:cSld>
  <p:clrMapOvr>
    <a:masterClrMapping/>
  </p:clrMapOvr>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169" y="1189177"/>
            <a:ext cx="11650488"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0"/>
            </a:lvl2pPr>
            <a:lvl3pPr marL="224033" indent="0">
              <a:buNone/>
              <a:defRPr/>
            </a:lvl3pPr>
            <a:lvl4pPr marL="448065" indent="0">
              <a:buNone/>
              <a:defRPr/>
            </a:lvl4pPr>
            <a:lvl5pPr marL="672099"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62550873"/>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2.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slideLayout" Target="../slideLayouts/slideLayout53.xml"/><Relationship Id="rId26" Type="http://schemas.openxmlformats.org/officeDocument/2006/relationships/slideLayout" Target="../slideLayouts/slideLayout61.xml"/><Relationship Id="rId3" Type="http://schemas.openxmlformats.org/officeDocument/2006/relationships/slideLayout" Target="../slideLayouts/slideLayout38.xml"/><Relationship Id="rId21" Type="http://schemas.openxmlformats.org/officeDocument/2006/relationships/slideLayout" Target="../slideLayouts/slideLayout56.xml"/><Relationship Id="rId34" Type="http://schemas.openxmlformats.org/officeDocument/2006/relationships/slideLayout" Target="../slideLayouts/slideLayout69.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5" Type="http://schemas.openxmlformats.org/officeDocument/2006/relationships/slideLayout" Target="../slideLayouts/slideLayout60.xml"/><Relationship Id="rId33" Type="http://schemas.openxmlformats.org/officeDocument/2006/relationships/slideLayout" Target="../slideLayouts/slideLayout68.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slideLayout" Target="../slideLayouts/slideLayout55.xml"/><Relationship Id="rId29" Type="http://schemas.openxmlformats.org/officeDocument/2006/relationships/slideLayout" Target="../slideLayouts/slideLayout64.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24" Type="http://schemas.openxmlformats.org/officeDocument/2006/relationships/slideLayout" Target="../slideLayouts/slideLayout59.xml"/><Relationship Id="rId32" Type="http://schemas.openxmlformats.org/officeDocument/2006/relationships/slideLayout" Target="../slideLayouts/slideLayout67.xml"/><Relationship Id="rId37" Type="http://schemas.openxmlformats.org/officeDocument/2006/relationships/image" Target="../media/image4.png"/><Relationship Id="rId5" Type="http://schemas.openxmlformats.org/officeDocument/2006/relationships/slideLayout" Target="../slideLayouts/slideLayout40.xml"/><Relationship Id="rId15" Type="http://schemas.openxmlformats.org/officeDocument/2006/relationships/slideLayout" Target="../slideLayouts/slideLayout50.xml"/><Relationship Id="rId23" Type="http://schemas.openxmlformats.org/officeDocument/2006/relationships/slideLayout" Target="../slideLayouts/slideLayout58.xml"/><Relationship Id="rId28" Type="http://schemas.openxmlformats.org/officeDocument/2006/relationships/slideLayout" Target="../slideLayouts/slideLayout63.xml"/><Relationship Id="rId36" Type="http://schemas.openxmlformats.org/officeDocument/2006/relationships/image" Target="../media/image3.png"/><Relationship Id="rId10" Type="http://schemas.openxmlformats.org/officeDocument/2006/relationships/slideLayout" Target="../slideLayouts/slideLayout45.xml"/><Relationship Id="rId19" Type="http://schemas.openxmlformats.org/officeDocument/2006/relationships/slideLayout" Target="../slideLayouts/slideLayout54.xml"/><Relationship Id="rId31" Type="http://schemas.openxmlformats.org/officeDocument/2006/relationships/slideLayout" Target="../slideLayouts/slideLayout66.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 Id="rId22" Type="http://schemas.openxmlformats.org/officeDocument/2006/relationships/slideLayout" Target="../slideLayouts/slideLayout57.xml"/><Relationship Id="rId27" Type="http://schemas.openxmlformats.org/officeDocument/2006/relationships/slideLayout" Target="../slideLayouts/slideLayout62.xml"/><Relationship Id="rId30" Type="http://schemas.openxmlformats.org/officeDocument/2006/relationships/slideLayout" Target="../slideLayouts/slideLayout65.xml"/><Relationship Id="rId35"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7.xml"/><Relationship Id="rId13" Type="http://schemas.openxmlformats.org/officeDocument/2006/relationships/slideLayout" Target="../slideLayouts/slideLayout82.xml"/><Relationship Id="rId18" Type="http://schemas.openxmlformats.org/officeDocument/2006/relationships/slideLayout" Target="../slideLayouts/slideLayout87.xml"/><Relationship Id="rId26" Type="http://schemas.openxmlformats.org/officeDocument/2006/relationships/slideLayout" Target="../slideLayouts/slideLayout95.xml"/><Relationship Id="rId3" Type="http://schemas.openxmlformats.org/officeDocument/2006/relationships/slideLayout" Target="../slideLayouts/slideLayout72.xml"/><Relationship Id="rId21" Type="http://schemas.openxmlformats.org/officeDocument/2006/relationships/slideLayout" Target="../slideLayouts/slideLayout90.xml"/><Relationship Id="rId7" Type="http://schemas.openxmlformats.org/officeDocument/2006/relationships/slideLayout" Target="../slideLayouts/slideLayout76.xml"/><Relationship Id="rId12" Type="http://schemas.openxmlformats.org/officeDocument/2006/relationships/slideLayout" Target="../slideLayouts/slideLayout81.xml"/><Relationship Id="rId17" Type="http://schemas.openxmlformats.org/officeDocument/2006/relationships/slideLayout" Target="../slideLayouts/slideLayout86.xml"/><Relationship Id="rId25" Type="http://schemas.openxmlformats.org/officeDocument/2006/relationships/slideLayout" Target="../slideLayouts/slideLayout94.xml"/><Relationship Id="rId2" Type="http://schemas.openxmlformats.org/officeDocument/2006/relationships/slideLayout" Target="../slideLayouts/slideLayout71.xml"/><Relationship Id="rId16" Type="http://schemas.openxmlformats.org/officeDocument/2006/relationships/slideLayout" Target="../slideLayouts/slideLayout85.xml"/><Relationship Id="rId20" Type="http://schemas.openxmlformats.org/officeDocument/2006/relationships/slideLayout" Target="../slideLayouts/slideLayout89.xml"/><Relationship Id="rId29" Type="http://schemas.openxmlformats.org/officeDocument/2006/relationships/slideLayout" Target="../slideLayouts/slideLayout98.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slideLayout" Target="../slideLayouts/slideLayout80.xml"/><Relationship Id="rId24" Type="http://schemas.openxmlformats.org/officeDocument/2006/relationships/slideLayout" Target="../slideLayouts/slideLayout93.xml"/><Relationship Id="rId5" Type="http://schemas.openxmlformats.org/officeDocument/2006/relationships/slideLayout" Target="../slideLayouts/slideLayout74.xml"/><Relationship Id="rId15" Type="http://schemas.openxmlformats.org/officeDocument/2006/relationships/slideLayout" Target="../slideLayouts/slideLayout84.xml"/><Relationship Id="rId23" Type="http://schemas.openxmlformats.org/officeDocument/2006/relationships/slideLayout" Target="../slideLayouts/slideLayout92.xml"/><Relationship Id="rId28" Type="http://schemas.openxmlformats.org/officeDocument/2006/relationships/slideLayout" Target="../slideLayouts/slideLayout97.xml"/><Relationship Id="rId10" Type="http://schemas.openxmlformats.org/officeDocument/2006/relationships/slideLayout" Target="../slideLayouts/slideLayout79.xml"/><Relationship Id="rId19" Type="http://schemas.openxmlformats.org/officeDocument/2006/relationships/slideLayout" Target="../slideLayouts/slideLayout88.xml"/><Relationship Id="rId4" Type="http://schemas.openxmlformats.org/officeDocument/2006/relationships/slideLayout" Target="../slideLayouts/slideLayout73.xml"/><Relationship Id="rId9" Type="http://schemas.openxmlformats.org/officeDocument/2006/relationships/slideLayout" Target="../slideLayouts/slideLayout78.xml"/><Relationship Id="rId14" Type="http://schemas.openxmlformats.org/officeDocument/2006/relationships/slideLayout" Target="../slideLayouts/slideLayout83.xml"/><Relationship Id="rId22" Type="http://schemas.openxmlformats.org/officeDocument/2006/relationships/slideLayout" Target="../slideLayouts/slideLayout91.xml"/><Relationship Id="rId27" Type="http://schemas.openxmlformats.org/officeDocument/2006/relationships/slideLayout" Target="../slideLayouts/slideLayout96.xml"/><Relationship Id="rId30"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06.xml"/><Relationship Id="rId3" Type="http://schemas.openxmlformats.org/officeDocument/2006/relationships/slideLayout" Target="../slideLayouts/slideLayout101.xml"/><Relationship Id="rId7" Type="http://schemas.openxmlformats.org/officeDocument/2006/relationships/slideLayout" Target="../slideLayouts/slideLayout105.xml"/><Relationship Id="rId12" Type="http://schemas.openxmlformats.org/officeDocument/2006/relationships/image" Target="../media/image14.png"/><Relationship Id="rId2" Type="http://schemas.openxmlformats.org/officeDocument/2006/relationships/slideLayout" Target="../slideLayouts/slideLayout100.xml"/><Relationship Id="rId1" Type="http://schemas.openxmlformats.org/officeDocument/2006/relationships/slideLayout" Target="../slideLayouts/slideLayout99.xml"/><Relationship Id="rId6" Type="http://schemas.openxmlformats.org/officeDocument/2006/relationships/slideLayout" Target="../slideLayouts/slideLayout104.xml"/><Relationship Id="rId11" Type="http://schemas.openxmlformats.org/officeDocument/2006/relationships/theme" Target="../theme/theme5.xml"/><Relationship Id="rId5" Type="http://schemas.openxmlformats.org/officeDocument/2006/relationships/slideLayout" Target="../slideLayouts/slideLayout103.xml"/><Relationship Id="rId10" Type="http://schemas.openxmlformats.org/officeDocument/2006/relationships/slideLayout" Target="../slideLayouts/slideLayout108.xml"/><Relationship Id="rId4" Type="http://schemas.openxmlformats.org/officeDocument/2006/relationships/slideLayout" Target="../slideLayouts/slideLayout102.xml"/><Relationship Id="rId9" Type="http://schemas.openxmlformats.org/officeDocument/2006/relationships/slideLayout" Target="../slideLayouts/slideLayout10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16.xml"/><Relationship Id="rId13" Type="http://schemas.openxmlformats.org/officeDocument/2006/relationships/slideLayout" Target="../slideLayouts/slideLayout121.xml"/><Relationship Id="rId18" Type="http://schemas.openxmlformats.org/officeDocument/2006/relationships/slideLayout" Target="../slideLayouts/slideLayout126.xml"/><Relationship Id="rId26" Type="http://schemas.openxmlformats.org/officeDocument/2006/relationships/slideLayout" Target="../slideLayouts/slideLayout134.xml"/><Relationship Id="rId3" Type="http://schemas.openxmlformats.org/officeDocument/2006/relationships/slideLayout" Target="../slideLayouts/slideLayout111.xml"/><Relationship Id="rId21" Type="http://schemas.openxmlformats.org/officeDocument/2006/relationships/slideLayout" Target="../slideLayouts/slideLayout129.xml"/><Relationship Id="rId7" Type="http://schemas.openxmlformats.org/officeDocument/2006/relationships/slideLayout" Target="../slideLayouts/slideLayout115.xml"/><Relationship Id="rId12" Type="http://schemas.openxmlformats.org/officeDocument/2006/relationships/slideLayout" Target="../slideLayouts/slideLayout120.xml"/><Relationship Id="rId17" Type="http://schemas.openxmlformats.org/officeDocument/2006/relationships/slideLayout" Target="../slideLayouts/slideLayout125.xml"/><Relationship Id="rId25" Type="http://schemas.openxmlformats.org/officeDocument/2006/relationships/slideLayout" Target="../slideLayouts/slideLayout133.xml"/><Relationship Id="rId2" Type="http://schemas.openxmlformats.org/officeDocument/2006/relationships/slideLayout" Target="../slideLayouts/slideLayout110.xml"/><Relationship Id="rId16" Type="http://schemas.openxmlformats.org/officeDocument/2006/relationships/slideLayout" Target="../slideLayouts/slideLayout124.xml"/><Relationship Id="rId20" Type="http://schemas.openxmlformats.org/officeDocument/2006/relationships/slideLayout" Target="../slideLayouts/slideLayout128.xml"/><Relationship Id="rId1" Type="http://schemas.openxmlformats.org/officeDocument/2006/relationships/slideLayout" Target="../slideLayouts/slideLayout109.xml"/><Relationship Id="rId6" Type="http://schemas.openxmlformats.org/officeDocument/2006/relationships/slideLayout" Target="../slideLayouts/slideLayout114.xml"/><Relationship Id="rId11" Type="http://schemas.openxmlformats.org/officeDocument/2006/relationships/slideLayout" Target="../slideLayouts/slideLayout119.xml"/><Relationship Id="rId24" Type="http://schemas.openxmlformats.org/officeDocument/2006/relationships/slideLayout" Target="../slideLayouts/slideLayout132.xml"/><Relationship Id="rId5" Type="http://schemas.openxmlformats.org/officeDocument/2006/relationships/slideLayout" Target="../slideLayouts/slideLayout113.xml"/><Relationship Id="rId15" Type="http://schemas.openxmlformats.org/officeDocument/2006/relationships/slideLayout" Target="../slideLayouts/slideLayout123.xml"/><Relationship Id="rId23" Type="http://schemas.openxmlformats.org/officeDocument/2006/relationships/slideLayout" Target="../slideLayouts/slideLayout131.xml"/><Relationship Id="rId10" Type="http://schemas.openxmlformats.org/officeDocument/2006/relationships/slideLayout" Target="../slideLayouts/slideLayout118.xml"/><Relationship Id="rId19" Type="http://schemas.openxmlformats.org/officeDocument/2006/relationships/slideLayout" Target="../slideLayouts/slideLayout127.xml"/><Relationship Id="rId4" Type="http://schemas.openxmlformats.org/officeDocument/2006/relationships/slideLayout" Target="../slideLayouts/slideLayout112.xml"/><Relationship Id="rId9" Type="http://schemas.openxmlformats.org/officeDocument/2006/relationships/slideLayout" Target="../slideLayouts/slideLayout117.xml"/><Relationship Id="rId14" Type="http://schemas.openxmlformats.org/officeDocument/2006/relationships/slideLayout" Target="../slideLayouts/slideLayout122.xml"/><Relationship Id="rId22" Type="http://schemas.openxmlformats.org/officeDocument/2006/relationships/slideLayout" Target="../slideLayouts/slideLayout130.xml"/><Relationship Id="rId27"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42.xml"/><Relationship Id="rId3" Type="http://schemas.openxmlformats.org/officeDocument/2006/relationships/slideLayout" Target="../slideLayouts/slideLayout137.xml"/><Relationship Id="rId7" Type="http://schemas.openxmlformats.org/officeDocument/2006/relationships/slideLayout" Target="../slideLayouts/slideLayout141.xml"/><Relationship Id="rId12" Type="http://schemas.openxmlformats.org/officeDocument/2006/relationships/image" Target="../media/image14.png"/><Relationship Id="rId2" Type="http://schemas.openxmlformats.org/officeDocument/2006/relationships/slideLayout" Target="../slideLayouts/slideLayout136.xml"/><Relationship Id="rId1" Type="http://schemas.openxmlformats.org/officeDocument/2006/relationships/slideLayout" Target="../slideLayouts/slideLayout135.xml"/><Relationship Id="rId6" Type="http://schemas.openxmlformats.org/officeDocument/2006/relationships/slideLayout" Target="../slideLayouts/slideLayout140.xml"/><Relationship Id="rId11" Type="http://schemas.openxmlformats.org/officeDocument/2006/relationships/theme" Target="../theme/theme7.xml"/><Relationship Id="rId5" Type="http://schemas.openxmlformats.org/officeDocument/2006/relationships/slideLayout" Target="../slideLayouts/slideLayout139.xml"/><Relationship Id="rId10" Type="http://schemas.openxmlformats.org/officeDocument/2006/relationships/slideLayout" Target="../slideLayouts/slideLayout144.xml"/><Relationship Id="rId4" Type="http://schemas.openxmlformats.org/officeDocument/2006/relationships/slideLayout" Target="../slideLayouts/slideLayout138.xml"/><Relationship Id="rId9" Type="http://schemas.openxmlformats.org/officeDocument/2006/relationships/slideLayout" Target="../slideLayouts/slideLayout14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084" r:id="rId2"/>
    <p:sldLayoutId id="2147484085" r:id="rId3"/>
    <p:sldLayoutId id="2147484087" r:id="rId4"/>
    <p:sldLayoutId id="2147484088" r:id="rId5"/>
    <p:sldLayoutId id="2147484086" r:id="rId6"/>
    <p:sldLayoutId id="2147484090" r:id="rId7"/>
    <p:sldLayoutId id="2147484091" r:id="rId8"/>
    <p:sldLayoutId id="2147484089" r:id="rId9"/>
    <p:sldLayoutId id="2147484119" r:id="rId10"/>
    <p:sldLayoutId id="2147484116" r:id="rId11"/>
    <p:sldLayoutId id="2147484117" r:id="rId12"/>
    <p:sldLayoutId id="2147484140" r:id="rId13"/>
    <p:sldLayoutId id="2147484141" r:id="rId14"/>
    <p:sldLayoutId id="2147484142" r:id="rId15"/>
    <p:sldLayoutId id="2147484143" r:id="rId16"/>
    <p:sldLayoutId id="2147484092" r:id="rId17"/>
    <p:sldLayoutId id="2147484093" r:id="rId18"/>
    <p:sldLayoutId id="2147484094" r:id="rId19"/>
    <p:sldLayoutId id="2147484096" r:id="rId20"/>
    <p:sldLayoutId id="2147484145" r:id="rId21"/>
    <p:sldLayoutId id="2147484148" r:id="rId22"/>
    <p:sldLayoutId id="2147484149" r:id="rId23"/>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702324"/>
      </p:ext>
    </p:extLst>
  </p:cSld>
  <p:clrMap bg1="dk1" tx1="lt1" bg2="dk2" tx2="lt2" accent1="accent1" accent2="accent2" accent3="accent3" accent4="accent4" accent5="accent5" accent6="accent6" hlink="hlink" folHlink="folHlink"/>
  <p:sldLayoutIdLst>
    <p:sldLayoutId id="2147484058" r:id="rId1"/>
    <p:sldLayoutId id="2147484099" r:id="rId2"/>
    <p:sldLayoutId id="2147484100" r:id="rId3"/>
    <p:sldLayoutId id="2147484101" r:id="rId4"/>
    <p:sldLayoutId id="2147484048" r:id="rId5"/>
    <p:sldLayoutId id="2147484061" r:id="rId6"/>
    <p:sldLayoutId id="2147484062" r:id="rId7"/>
    <p:sldLayoutId id="2147484097" r:id="rId8"/>
    <p:sldLayoutId id="2147484057" r:id="rId9"/>
    <p:sldLayoutId id="2147484065" r:id="rId10"/>
    <p:sldLayoutId id="2147484066" r:id="rId11"/>
    <p:sldLayoutId id="2147484098" r:id="rId1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tx1"/>
              </a:gs>
              <a:gs pos="100000">
                <a:schemeClr val="tx1"/>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tx1"/>
              </a:gs>
              <a:gs pos="100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171" y="1189178"/>
            <a:ext cx="11650486"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321814" y="1906466"/>
            <a:ext cx="4214127" cy="401199"/>
          </a:xfrm>
          <a:prstGeom prst="rect">
            <a:avLst/>
          </a:prstGeom>
        </p:spPr>
      </p:pic>
    </p:spTree>
    <p:extLst>
      <p:ext uri="{BB962C8B-B14F-4D97-AF65-F5344CB8AC3E}">
        <p14:creationId xmlns:p14="http://schemas.microsoft.com/office/powerpoint/2010/main" val="1962089246"/>
      </p:ext>
    </p:extLst>
  </p:cSld>
  <p:clrMap bg1="dk1" tx1="lt1" bg2="dk2" tx2="lt2" accent1="accent1" accent2="accent2" accent3="accent3" accent4="accent4" accent5="accent5" accent6="accent6" hlink="hlink" folHlink="folHlink"/>
  <p:sldLayoutIdLst>
    <p:sldLayoutId id="2147484151" r:id="rId1"/>
    <p:sldLayoutId id="2147484152" r:id="rId2"/>
    <p:sldLayoutId id="2147484153" r:id="rId3"/>
    <p:sldLayoutId id="2147484154" r:id="rId4"/>
    <p:sldLayoutId id="2147484155" r:id="rId5"/>
    <p:sldLayoutId id="2147484156" r:id="rId6"/>
    <p:sldLayoutId id="2147484157" r:id="rId7"/>
    <p:sldLayoutId id="2147484158" r:id="rId8"/>
    <p:sldLayoutId id="2147484159" r:id="rId9"/>
    <p:sldLayoutId id="2147484160" r:id="rId10"/>
    <p:sldLayoutId id="2147484161" r:id="rId11"/>
    <p:sldLayoutId id="2147484162" r:id="rId12"/>
    <p:sldLayoutId id="2147484163" r:id="rId13"/>
    <p:sldLayoutId id="2147484164" r:id="rId14"/>
    <p:sldLayoutId id="2147484165" r:id="rId15"/>
    <p:sldLayoutId id="2147484166" r:id="rId16"/>
    <p:sldLayoutId id="2147484167" r:id="rId17"/>
    <p:sldLayoutId id="2147484168" r:id="rId18"/>
    <p:sldLayoutId id="2147484169" r:id="rId19"/>
    <p:sldLayoutId id="2147484170" r:id="rId20"/>
    <p:sldLayoutId id="2147484171" r:id="rId21"/>
    <p:sldLayoutId id="2147484172" r:id="rId22"/>
    <p:sldLayoutId id="2147484173" r:id="rId23"/>
    <p:sldLayoutId id="2147484174" r:id="rId24"/>
    <p:sldLayoutId id="2147484175" r:id="rId25"/>
    <p:sldLayoutId id="2147484176" r:id="rId26"/>
    <p:sldLayoutId id="2147484177" r:id="rId27"/>
    <p:sldLayoutId id="2147484178" r:id="rId28"/>
    <p:sldLayoutId id="2147484179" r:id="rId29"/>
    <p:sldLayoutId id="2147484180" r:id="rId30"/>
    <p:sldLayoutId id="2147484181" r:id="rId31"/>
    <p:sldLayoutId id="2147484182" r:id="rId32"/>
    <p:sldLayoutId id="2147484183" r:id="rId33"/>
    <p:sldLayoutId id="2147484184" r:id="rId34"/>
  </p:sldLayoutIdLst>
  <p:transition>
    <p:fade/>
  </p:transition>
  <p:timing>
    <p:tnLst>
      <p:par>
        <p:cTn id="1" dur="indefinite" restart="never" nodeType="tmRoot"/>
      </p:par>
    </p:tnLst>
  </p:timing>
  <p:txStyles>
    <p:titleStyle>
      <a:lvl1pPr algn="l" defTabSz="914093" rtl="0" eaLnBrk="1" latinLnBrk="0" hangingPunct="1">
        <a:lnSpc>
          <a:spcPct val="90000"/>
        </a:lnSpc>
        <a:spcBef>
          <a:spcPct val="0"/>
        </a:spcBef>
        <a:buNone/>
        <a:defRPr lang="en-US" sz="5292" b="0" kern="1200" cap="none" spc="-100" baseline="0" dirty="0" smtClean="0">
          <a:ln w="3175">
            <a:noFill/>
          </a:ln>
          <a:solidFill>
            <a:schemeClr val="bg1">
              <a:lumMod val="75000"/>
            </a:schemeClr>
          </a:solidFill>
          <a:effectLst/>
          <a:latin typeface="+mj-lt"/>
          <a:ea typeface="+mn-ea"/>
          <a:cs typeface="Segoe UI" pitchFamily="34" charset="0"/>
        </a:defRPr>
      </a:lvl1pPr>
    </p:titleStyle>
    <p:bodyStyle>
      <a:lvl1pPr marL="336044" marR="0" indent="-336044"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3920" kern="1200" spc="0" baseline="0">
          <a:solidFill>
            <a:schemeClr val="bg1">
              <a:lumMod val="75000"/>
            </a:schemeClr>
          </a:solidFill>
          <a:latin typeface="+mj-lt"/>
          <a:ea typeface="+mn-ea"/>
          <a:cs typeface="+mn-cs"/>
        </a:defRPr>
      </a:lvl1pPr>
      <a:lvl2pPr marL="572519" marR="0" indent="-236475"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2pPr>
      <a:lvl3pPr marL="784103"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2352" kern="1200" spc="0" baseline="0">
          <a:solidFill>
            <a:schemeClr val="bg1">
              <a:lumMod val="75000"/>
            </a:schemeClr>
          </a:solidFill>
          <a:latin typeface="+mn-lt"/>
          <a:ea typeface="+mn-ea"/>
          <a:cs typeface="+mn-cs"/>
        </a:defRPr>
      </a:lvl3pPr>
      <a:lvl4pPr marL="1008132"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4pPr>
      <a:lvl5pPr marL="1232161" marR="0" indent="-224030" algn="l" defTabSz="914093" rtl="0" eaLnBrk="1" fontAlgn="auto" latinLnBrk="0" hangingPunct="1">
        <a:lnSpc>
          <a:spcPct val="90000"/>
        </a:lnSpc>
        <a:spcBef>
          <a:spcPct val="20000"/>
        </a:spcBef>
        <a:spcAft>
          <a:spcPts val="0"/>
        </a:spcAft>
        <a:buClr>
          <a:schemeClr val="tx1"/>
        </a:buClr>
        <a:buSzPct val="100000"/>
        <a:buFontTx/>
        <a:buBlip>
          <a:blip r:embed="rId37"/>
        </a:buBlip>
        <a:tabLst/>
        <a:defRPr sz="1960" kern="1200" spc="0" baseline="0">
          <a:solidFill>
            <a:schemeClr val="bg1">
              <a:lumMod val="75000"/>
            </a:schemeClr>
          </a:solidFill>
          <a:latin typeface="+mn-lt"/>
          <a:ea typeface="+mn-ea"/>
          <a:cs typeface="+mn-cs"/>
        </a:defRPr>
      </a:lvl5pPr>
      <a:lvl6pPr marL="251375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01"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848"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895" indent="-228523" algn="l" defTabSz="914093"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093" rtl="0" eaLnBrk="1" latinLnBrk="0" hangingPunct="1">
        <a:defRPr sz="1764" kern="1200">
          <a:solidFill>
            <a:schemeClr val="tx1"/>
          </a:solidFill>
          <a:latin typeface="+mn-lt"/>
          <a:ea typeface="+mn-ea"/>
          <a:cs typeface="+mn-cs"/>
        </a:defRPr>
      </a:lvl1pPr>
      <a:lvl2pPr marL="457046" algn="l" defTabSz="914093" rtl="0" eaLnBrk="1" latinLnBrk="0" hangingPunct="1">
        <a:defRPr sz="1764" kern="1200">
          <a:solidFill>
            <a:schemeClr val="tx1"/>
          </a:solidFill>
          <a:latin typeface="+mn-lt"/>
          <a:ea typeface="+mn-ea"/>
          <a:cs typeface="+mn-cs"/>
        </a:defRPr>
      </a:lvl2pPr>
      <a:lvl3pPr marL="914093" algn="l" defTabSz="914093" rtl="0" eaLnBrk="1" latinLnBrk="0" hangingPunct="1">
        <a:defRPr sz="1764" kern="1200">
          <a:solidFill>
            <a:schemeClr val="tx1"/>
          </a:solidFill>
          <a:latin typeface="+mn-lt"/>
          <a:ea typeface="+mn-ea"/>
          <a:cs typeface="+mn-cs"/>
        </a:defRPr>
      </a:lvl3pPr>
      <a:lvl4pPr marL="1371139" algn="l" defTabSz="914093" rtl="0" eaLnBrk="1" latinLnBrk="0" hangingPunct="1">
        <a:defRPr sz="1764" kern="1200">
          <a:solidFill>
            <a:schemeClr val="tx1"/>
          </a:solidFill>
          <a:latin typeface="+mn-lt"/>
          <a:ea typeface="+mn-ea"/>
          <a:cs typeface="+mn-cs"/>
        </a:defRPr>
      </a:lvl4pPr>
      <a:lvl5pPr marL="1828185" algn="l" defTabSz="914093" rtl="0" eaLnBrk="1" latinLnBrk="0" hangingPunct="1">
        <a:defRPr sz="1764" kern="1200">
          <a:solidFill>
            <a:schemeClr val="tx1"/>
          </a:solidFill>
          <a:latin typeface="+mn-lt"/>
          <a:ea typeface="+mn-ea"/>
          <a:cs typeface="+mn-cs"/>
        </a:defRPr>
      </a:lvl5pPr>
      <a:lvl6pPr marL="2285232" algn="l" defTabSz="914093" rtl="0" eaLnBrk="1" latinLnBrk="0" hangingPunct="1">
        <a:defRPr sz="1764" kern="1200">
          <a:solidFill>
            <a:schemeClr val="tx1"/>
          </a:solidFill>
          <a:latin typeface="+mn-lt"/>
          <a:ea typeface="+mn-ea"/>
          <a:cs typeface="+mn-cs"/>
        </a:defRPr>
      </a:lvl6pPr>
      <a:lvl7pPr marL="2742278" algn="l" defTabSz="914093" rtl="0" eaLnBrk="1" latinLnBrk="0" hangingPunct="1">
        <a:defRPr sz="1764" kern="1200">
          <a:solidFill>
            <a:schemeClr val="tx1"/>
          </a:solidFill>
          <a:latin typeface="+mn-lt"/>
          <a:ea typeface="+mn-ea"/>
          <a:cs typeface="+mn-cs"/>
        </a:defRPr>
      </a:lvl7pPr>
      <a:lvl8pPr marL="3199324" algn="l" defTabSz="914093" rtl="0" eaLnBrk="1" latinLnBrk="0" hangingPunct="1">
        <a:defRPr sz="1764" kern="1200">
          <a:solidFill>
            <a:schemeClr val="tx1"/>
          </a:solidFill>
          <a:latin typeface="+mn-lt"/>
          <a:ea typeface="+mn-ea"/>
          <a:cs typeface="+mn-cs"/>
        </a:defRPr>
      </a:lvl8pPr>
      <a:lvl9pPr marL="3656372" algn="l" defTabSz="914093"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46665098"/>
      </p:ext>
    </p:extLst>
  </p:cSld>
  <p:clrMap bg1="lt1" tx1="dk1" bg2="lt2" tx2="dk2" accent1="accent1" accent2="accent2" accent3="accent3" accent4="accent4" accent5="accent5" accent6="accent6" hlink="hlink" folHlink="folHlink"/>
  <p:sldLayoutIdLst>
    <p:sldLayoutId id="2147484187" r:id="rId1"/>
    <p:sldLayoutId id="2147484188" r:id="rId2"/>
    <p:sldLayoutId id="2147484189" r:id="rId3"/>
    <p:sldLayoutId id="2147484190" r:id="rId4"/>
    <p:sldLayoutId id="2147484191" r:id="rId5"/>
    <p:sldLayoutId id="2147484192" r:id="rId6"/>
    <p:sldLayoutId id="2147484193" r:id="rId7"/>
    <p:sldLayoutId id="2147484194" r:id="rId8"/>
    <p:sldLayoutId id="2147484195" r:id="rId9"/>
    <p:sldLayoutId id="2147484196" r:id="rId10"/>
    <p:sldLayoutId id="2147484197" r:id="rId11"/>
    <p:sldLayoutId id="2147484198" r:id="rId12"/>
    <p:sldLayoutId id="2147484199" r:id="rId13"/>
    <p:sldLayoutId id="2147484200" r:id="rId14"/>
    <p:sldLayoutId id="2147484201" r:id="rId15"/>
    <p:sldLayoutId id="2147484202" r:id="rId16"/>
    <p:sldLayoutId id="2147484203" r:id="rId17"/>
    <p:sldLayoutId id="2147484204" r:id="rId18"/>
    <p:sldLayoutId id="2147484205" r:id="rId19"/>
    <p:sldLayoutId id="2147484206" r:id="rId20"/>
    <p:sldLayoutId id="2147484207" r:id="rId21"/>
    <p:sldLayoutId id="2147484208" r:id="rId22"/>
    <p:sldLayoutId id="2147484209" r:id="rId23"/>
    <p:sldLayoutId id="2147484210" r:id="rId24"/>
    <p:sldLayoutId id="2147484211" r:id="rId25"/>
    <p:sldLayoutId id="2147484212" r:id="rId26"/>
    <p:sldLayoutId id="2147484213" r:id="rId27"/>
    <p:sldLayoutId id="2147484214" r:id="rId28"/>
    <p:sldLayoutId id="2147484215" r:id="rId29"/>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3600851708"/>
      </p:ext>
    </p:extLst>
  </p:cSld>
  <p:clrMap bg1="lt1" tx1="dk1" bg2="lt2" tx2="dk2" accent1="accent1" accent2="accent2" accent3="accent3" accent4="accent4" accent5="accent5" accent6="accent6" hlink="hlink" folHlink="folHlink"/>
  <p:sldLayoutIdLst>
    <p:sldLayoutId id="2147484217" r:id="rId1"/>
    <p:sldLayoutId id="2147484218" r:id="rId2"/>
    <p:sldLayoutId id="2147484219" r:id="rId3"/>
    <p:sldLayoutId id="2147484220" r:id="rId4"/>
    <p:sldLayoutId id="2147484221" r:id="rId5"/>
    <p:sldLayoutId id="2147484222" r:id="rId6"/>
    <p:sldLayoutId id="2147484223" r:id="rId7"/>
    <p:sldLayoutId id="2147484224" r:id="rId8"/>
    <p:sldLayoutId id="2147484225" r:id="rId9"/>
    <p:sldLayoutId id="2147484226"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3"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60673540"/>
      </p:ext>
    </p:extLst>
  </p:cSld>
  <p:clrMap bg1="lt1" tx1="dk1" bg2="lt2" tx2="dk2" accent1="accent1" accent2="accent2" accent3="accent3" accent4="accent4" accent5="accent5" accent6="accent6" hlink="hlink" folHlink="folHlink"/>
  <p:sldLayoutIdLst>
    <p:sldLayoutId id="2147484228" r:id="rId1"/>
    <p:sldLayoutId id="2147484229" r:id="rId2"/>
    <p:sldLayoutId id="2147484230" r:id="rId3"/>
    <p:sldLayoutId id="2147484231" r:id="rId4"/>
    <p:sldLayoutId id="2147484232" r:id="rId5"/>
    <p:sldLayoutId id="2147484233" r:id="rId6"/>
    <p:sldLayoutId id="2147484234" r:id="rId7"/>
    <p:sldLayoutId id="2147484235" r:id="rId8"/>
    <p:sldLayoutId id="2147484236" r:id="rId9"/>
    <p:sldLayoutId id="2147484237" r:id="rId10"/>
    <p:sldLayoutId id="2147484238" r:id="rId11"/>
    <p:sldLayoutId id="2147484239" r:id="rId12"/>
    <p:sldLayoutId id="2147484240" r:id="rId13"/>
    <p:sldLayoutId id="2147484241" r:id="rId14"/>
    <p:sldLayoutId id="2147484242" r:id="rId15"/>
    <p:sldLayoutId id="2147484243" r:id="rId16"/>
    <p:sldLayoutId id="2147484244" r:id="rId17"/>
    <p:sldLayoutId id="2147484245" r:id="rId18"/>
    <p:sldLayoutId id="2147484246" r:id="rId19"/>
    <p:sldLayoutId id="2147484247" r:id="rId20"/>
    <p:sldLayoutId id="2147484248" r:id="rId21"/>
    <p:sldLayoutId id="2147484249" r:id="rId22"/>
    <p:sldLayoutId id="2147484250" r:id="rId23"/>
    <p:sldLayoutId id="2147484251" r:id="rId24"/>
    <p:sldLayoutId id="2147484252" r:id="rId25"/>
    <p:sldLayoutId id="2147484253" r:id="rId26"/>
  </p:sldLayoutIdLst>
  <p:transition>
    <p:fade/>
  </p:transition>
  <p:timing>
    <p:tnLst>
      <p:par>
        <p:cTn id="1" dur="indefinite" restart="never" nodeType="tmRoot"/>
      </p:par>
    </p:tnLst>
  </p:timing>
  <p:hf hdr="0" ftr="0" dt="0"/>
  <p:txStyles>
    <p:titleStyle>
      <a:lvl1pPr algn="l" defTabSz="914001" rtl="0" eaLnBrk="1" latinLnBrk="0" hangingPunct="1">
        <a:lnSpc>
          <a:spcPct val="90000"/>
        </a:lnSpc>
        <a:spcBef>
          <a:spcPct val="0"/>
        </a:spcBef>
        <a:buNone/>
        <a:defRPr lang="en-US" sz="5397"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591" marR="0" indent="-339591" algn="l" defTabSz="914001" rtl="0" eaLnBrk="1" fontAlgn="auto" latinLnBrk="0" hangingPunct="1">
        <a:lnSpc>
          <a:spcPct val="90000"/>
        </a:lnSpc>
        <a:spcBef>
          <a:spcPct val="20000"/>
        </a:spcBef>
        <a:spcAft>
          <a:spcPts val="0"/>
        </a:spcAft>
        <a:buClrTx/>
        <a:buSzPct val="80000"/>
        <a:buFont typeface="Arial" pitchFamily="34" charset="0"/>
        <a:buChar char="•"/>
        <a:tabLst/>
        <a:defRPr sz="3599" kern="1200" spc="-70" baseline="0">
          <a:gradFill>
            <a:gsLst>
              <a:gs pos="1250">
                <a:schemeClr val="bg2"/>
              </a:gs>
              <a:gs pos="100000">
                <a:schemeClr val="bg2"/>
              </a:gs>
            </a:gsLst>
            <a:lin ang="5400000" scaled="0"/>
          </a:gradFill>
          <a:latin typeface="+mj-lt"/>
          <a:ea typeface="+mn-ea"/>
          <a:cs typeface="+mn-cs"/>
        </a:defRPr>
      </a:lvl1pPr>
      <a:lvl2pPr marL="572861" marR="0" indent="-233271" algn="l" defTabSz="914001" rtl="0" eaLnBrk="1" fontAlgn="auto" latinLnBrk="0" hangingPunct="1">
        <a:lnSpc>
          <a:spcPct val="90000"/>
        </a:lnSpc>
        <a:spcBef>
          <a:spcPct val="20000"/>
        </a:spcBef>
        <a:spcAft>
          <a:spcPts val="0"/>
        </a:spcAft>
        <a:buClrTx/>
        <a:buSzPct val="90000"/>
        <a:buFont typeface="Wingdings" pitchFamily="2" charset="2"/>
        <a:buChar char=""/>
        <a:tabLst/>
        <a:defRPr sz="2399" kern="1200" spc="0" baseline="0">
          <a:gradFill>
            <a:gsLst>
              <a:gs pos="1250">
                <a:schemeClr val="bg2"/>
              </a:gs>
              <a:gs pos="100000">
                <a:schemeClr val="bg2"/>
              </a:gs>
            </a:gsLst>
            <a:lin ang="5400000" scaled="0"/>
          </a:gradFill>
          <a:latin typeface="+mn-lt"/>
          <a:ea typeface="+mn-ea"/>
          <a:cs typeface="+mn-cs"/>
        </a:defRPr>
      </a:lvl2pPr>
      <a:lvl3pPr marL="79819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798196" algn="l"/>
        </a:tabLst>
        <a:defRPr sz="2399" kern="1200" spc="0" baseline="0">
          <a:gradFill>
            <a:gsLst>
              <a:gs pos="1250">
                <a:schemeClr val="bg2"/>
              </a:gs>
              <a:gs pos="100000">
                <a:schemeClr val="bg2"/>
              </a:gs>
            </a:gsLst>
            <a:lin ang="5400000" scaled="0"/>
          </a:gradFill>
          <a:latin typeface="+mn-lt"/>
          <a:ea typeface="+mn-ea"/>
          <a:cs typeface="+mn-cs"/>
        </a:defRPr>
      </a:lvl3pPr>
      <a:lvl4pPr marL="1029880" marR="0" indent="-231683" algn="l" defTabSz="914001" rtl="0" eaLnBrk="1" fontAlgn="auto" latinLnBrk="0" hangingPunct="1">
        <a:lnSpc>
          <a:spcPct val="90000"/>
        </a:lnSpc>
        <a:spcBef>
          <a:spcPct val="20000"/>
        </a:spcBef>
        <a:spcAft>
          <a:spcPts val="0"/>
        </a:spcAft>
        <a:buClrTx/>
        <a:buSzPct val="90000"/>
        <a:buFont typeface="Wingdings" pitchFamily="2" charset="2"/>
        <a:buChar char=""/>
        <a:tabLst/>
        <a:defRPr sz="1999" kern="1200" spc="0" baseline="0">
          <a:gradFill>
            <a:gsLst>
              <a:gs pos="1250">
                <a:schemeClr val="bg2"/>
              </a:gs>
              <a:gs pos="100000">
                <a:schemeClr val="bg2"/>
              </a:gs>
            </a:gsLst>
            <a:lin ang="5400000" scaled="0"/>
          </a:gradFill>
          <a:latin typeface="+mn-lt"/>
          <a:ea typeface="+mn-ea"/>
          <a:cs typeface="+mn-cs"/>
        </a:defRPr>
      </a:lvl4pPr>
      <a:lvl5pPr marL="1255216" marR="0" indent="-225336" algn="l" defTabSz="914001" rtl="0" eaLnBrk="1" fontAlgn="auto" latinLnBrk="0" hangingPunct="1">
        <a:lnSpc>
          <a:spcPct val="90000"/>
        </a:lnSpc>
        <a:spcBef>
          <a:spcPct val="20000"/>
        </a:spcBef>
        <a:spcAft>
          <a:spcPts val="0"/>
        </a:spcAft>
        <a:buClrTx/>
        <a:buSzPct val="90000"/>
        <a:buFont typeface="Wingdings" pitchFamily="2" charset="2"/>
        <a:buChar char=""/>
        <a:tabLst>
          <a:tab pos="1255216" algn="l"/>
        </a:tabLst>
        <a:defRPr sz="1999" kern="1200" spc="0" baseline="0">
          <a:gradFill>
            <a:gsLst>
              <a:gs pos="1250">
                <a:schemeClr val="bg2"/>
              </a:gs>
              <a:gs pos="100000">
                <a:schemeClr val="bg2"/>
              </a:gs>
            </a:gsLst>
            <a:lin ang="5400000" scaled="0"/>
          </a:gradFill>
          <a:latin typeface="+mn-lt"/>
          <a:ea typeface="+mn-ea"/>
          <a:cs typeface="+mn-cs"/>
        </a:defRPr>
      </a:lvl5pPr>
      <a:lvl6pPr marL="2513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6pPr>
      <a:lvl7pPr marL="2970504"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7pPr>
      <a:lvl8pPr marL="3427505"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8pPr>
      <a:lvl9pPr marL="3884506" indent="-228501" algn="l" defTabSz="914001" rtl="0" eaLnBrk="1" latinLnBrk="0" hangingPunct="1">
        <a:spcBef>
          <a:spcPct val="20000"/>
        </a:spcBef>
        <a:buFont typeface="Arial" pitchFamily="34" charset="0"/>
        <a:buChar char="•"/>
        <a:defRPr sz="1999" kern="1200">
          <a:solidFill>
            <a:schemeClr val="tx1"/>
          </a:solidFill>
          <a:latin typeface="+mn-lt"/>
          <a:ea typeface="+mn-ea"/>
          <a:cs typeface="+mn-cs"/>
        </a:defRPr>
      </a:lvl9pPr>
    </p:bodyStyle>
    <p:otherStyle>
      <a:defPPr>
        <a:defRPr lang="en-US"/>
      </a:defPPr>
      <a:lvl1pPr marL="0" algn="l" defTabSz="914001" rtl="0" eaLnBrk="1" latinLnBrk="0" hangingPunct="1">
        <a:defRPr sz="1799" kern="1200">
          <a:solidFill>
            <a:schemeClr val="tx1"/>
          </a:solidFill>
          <a:latin typeface="+mn-lt"/>
          <a:ea typeface="+mn-ea"/>
          <a:cs typeface="+mn-cs"/>
        </a:defRPr>
      </a:lvl1pPr>
      <a:lvl2pPr marL="457001" algn="l" defTabSz="914001" rtl="0" eaLnBrk="1" latinLnBrk="0" hangingPunct="1">
        <a:defRPr sz="1799" kern="1200">
          <a:solidFill>
            <a:schemeClr val="tx1"/>
          </a:solidFill>
          <a:latin typeface="+mn-lt"/>
          <a:ea typeface="+mn-ea"/>
          <a:cs typeface="+mn-cs"/>
        </a:defRPr>
      </a:lvl2pPr>
      <a:lvl3pPr marL="914001" algn="l" defTabSz="914001" rtl="0" eaLnBrk="1" latinLnBrk="0" hangingPunct="1">
        <a:defRPr sz="1799" kern="1200">
          <a:solidFill>
            <a:schemeClr val="tx1"/>
          </a:solidFill>
          <a:latin typeface="+mn-lt"/>
          <a:ea typeface="+mn-ea"/>
          <a:cs typeface="+mn-cs"/>
        </a:defRPr>
      </a:lvl3pPr>
      <a:lvl4pPr marL="1371002" algn="l" defTabSz="914001" rtl="0" eaLnBrk="1" latinLnBrk="0" hangingPunct="1">
        <a:defRPr sz="1799" kern="1200">
          <a:solidFill>
            <a:schemeClr val="tx1"/>
          </a:solidFill>
          <a:latin typeface="+mn-lt"/>
          <a:ea typeface="+mn-ea"/>
          <a:cs typeface="+mn-cs"/>
        </a:defRPr>
      </a:lvl4pPr>
      <a:lvl5pPr marL="1828003" algn="l" defTabSz="914001" rtl="0" eaLnBrk="1" latinLnBrk="0" hangingPunct="1">
        <a:defRPr sz="1799" kern="1200">
          <a:solidFill>
            <a:schemeClr val="tx1"/>
          </a:solidFill>
          <a:latin typeface="+mn-lt"/>
          <a:ea typeface="+mn-ea"/>
          <a:cs typeface="+mn-cs"/>
        </a:defRPr>
      </a:lvl5pPr>
      <a:lvl6pPr marL="2285004" algn="l" defTabSz="914001" rtl="0" eaLnBrk="1" latinLnBrk="0" hangingPunct="1">
        <a:defRPr sz="1799" kern="1200">
          <a:solidFill>
            <a:schemeClr val="tx1"/>
          </a:solidFill>
          <a:latin typeface="+mn-lt"/>
          <a:ea typeface="+mn-ea"/>
          <a:cs typeface="+mn-cs"/>
        </a:defRPr>
      </a:lvl6pPr>
      <a:lvl7pPr marL="2742003" algn="l" defTabSz="914001" rtl="0" eaLnBrk="1" latinLnBrk="0" hangingPunct="1">
        <a:defRPr sz="1799" kern="1200">
          <a:solidFill>
            <a:schemeClr val="tx1"/>
          </a:solidFill>
          <a:latin typeface="+mn-lt"/>
          <a:ea typeface="+mn-ea"/>
          <a:cs typeface="+mn-cs"/>
        </a:defRPr>
      </a:lvl7pPr>
      <a:lvl8pPr marL="3199004" algn="l" defTabSz="914001" rtl="0" eaLnBrk="1" latinLnBrk="0" hangingPunct="1">
        <a:defRPr sz="1799" kern="1200">
          <a:solidFill>
            <a:schemeClr val="tx1"/>
          </a:solidFill>
          <a:latin typeface="+mn-lt"/>
          <a:ea typeface="+mn-ea"/>
          <a:cs typeface="+mn-cs"/>
        </a:defRPr>
      </a:lvl8pPr>
      <a:lvl9pPr marL="3656005" algn="l" defTabSz="914001" rtl="0" eaLnBrk="1" latinLnBrk="0" hangingPunct="1">
        <a:defRPr sz="1799"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170" y="289512"/>
            <a:ext cx="11652805"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171" y="1189179"/>
            <a:ext cx="11650486"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2"/>
          <a:stretch>
            <a:fillRect/>
          </a:stretch>
        </p:blipFill>
        <p:spPr>
          <a:xfrm rot="5400000">
            <a:off x="9205457" y="2991147"/>
            <a:ext cx="6858623" cy="876329"/>
          </a:xfrm>
          <a:prstGeom prst="rect">
            <a:avLst/>
          </a:prstGeom>
        </p:spPr>
      </p:pic>
    </p:spTree>
    <p:extLst>
      <p:ext uri="{BB962C8B-B14F-4D97-AF65-F5344CB8AC3E}">
        <p14:creationId xmlns:p14="http://schemas.microsoft.com/office/powerpoint/2010/main" val="3353533324"/>
      </p:ext>
    </p:extLst>
  </p:cSld>
  <p:clrMap bg1="lt1" tx1="dk1" bg2="lt2" tx2="dk2" accent1="accent1" accent2="accent2" accent3="accent3" accent4="accent4" accent5="accent5" accent6="accent6" hlink="hlink" folHlink="folHlink"/>
  <p:sldLayoutIdLst>
    <p:sldLayoutId id="2147484255" r:id="rId1"/>
    <p:sldLayoutId id="2147484256" r:id="rId2"/>
    <p:sldLayoutId id="2147484257" r:id="rId3"/>
    <p:sldLayoutId id="2147484258" r:id="rId4"/>
    <p:sldLayoutId id="2147484259" r:id="rId5"/>
    <p:sldLayoutId id="2147484260" r:id="rId6"/>
    <p:sldLayoutId id="2147484261" r:id="rId7"/>
    <p:sldLayoutId id="2147484262" r:id="rId8"/>
    <p:sldLayoutId id="2147484263" r:id="rId9"/>
    <p:sldLayoutId id="2147484264" r:id="rId10"/>
  </p:sldLayoutIdLst>
  <p:transition>
    <p:fade/>
  </p:transition>
  <p:timing>
    <p:tnLst>
      <p:par>
        <p:cTn id="1" dur="indefinite" restart="never" nodeType="tmRoot"/>
      </p:par>
    </p:tnLst>
  </p:timing>
  <p:txStyles>
    <p:titleStyle>
      <a:lvl1pPr algn="l" defTabSz="914107"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50" marR="0" indent="-33605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0" kern="1200" spc="0" baseline="0">
          <a:gradFill>
            <a:gsLst>
              <a:gs pos="1250">
                <a:schemeClr val="tx1"/>
              </a:gs>
              <a:gs pos="100000">
                <a:schemeClr val="tx1"/>
              </a:gs>
            </a:gsLst>
            <a:lin ang="5400000" scaled="0"/>
          </a:gradFill>
          <a:latin typeface="+mj-lt"/>
          <a:ea typeface="+mn-ea"/>
          <a:cs typeface="+mn-cs"/>
        </a:defRPr>
      </a:lvl1pPr>
      <a:lvl2pPr marL="572529" marR="0" indent="-236480"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2" kern="1200" spc="0" baseline="0">
          <a:gradFill>
            <a:gsLst>
              <a:gs pos="1250">
                <a:schemeClr val="tx1"/>
              </a:gs>
              <a:gs pos="100000">
                <a:schemeClr val="tx1"/>
              </a:gs>
            </a:gsLst>
            <a:lin ang="5400000" scaled="0"/>
          </a:gradFill>
          <a:latin typeface="+mn-lt"/>
          <a:ea typeface="+mn-ea"/>
          <a:cs typeface="+mn-cs"/>
        </a:defRPr>
      </a:lvl2pPr>
      <a:lvl3pPr marL="784115"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0" kern="1200" spc="0" baseline="0">
          <a:gradFill>
            <a:gsLst>
              <a:gs pos="1250">
                <a:schemeClr val="tx1"/>
              </a:gs>
              <a:gs pos="100000">
                <a:schemeClr val="tx1"/>
              </a:gs>
            </a:gsLst>
            <a:lin ang="5400000" scaled="0"/>
          </a:gradFill>
          <a:latin typeface="+mn-lt"/>
          <a:ea typeface="+mn-ea"/>
          <a:cs typeface="+mn-cs"/>
        </a:defRPr>
      </a:lvl3pPr>
      <a:lvl4pPr marL="1008149"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4pPr>
      <a:lvl5pPr marL="1232181" marR="0" indent="-224033" algn="l" defTabSz="91410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4" kern="1200" spc="0" baseline="0">
          <a:gradFill>
            <a:gsLst>
              <a:gs pos="1250">
                <a:schemeClr val="tx1"/>
              </a:gs>
              <a:gs pos="100000">
                <a:schemeClr val="tx1"/>
              </a:gs>
            </a:gsLst>
            <a:lin ang="5400000" scaled="0"/>
          </a:gradFill>
          <a:latin typeface="+mn-lt"/>
          <a:ea typeface="+mn-ea"/>
          <a:cs typeface="+mn-cs"/>
        </a:defRPr>
      </a:lvl5pPr>
      <a:lvl6pPr marL="2513794"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0850"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7903"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4958" indent="-228527" algn="l" defTabSz="914107"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07" rtl="0" eaLnBrk="1" latinLnBrk="0" hangingPunct="1">
        <a:defRPr sz="1764" kern="1200">
          <a:solidFill>
            <a:schemeClr val="tx1"/>
          </a:solidFill>
          <a:latin typeface="+mn-lt"/>
          <a:ea typeface="+mn-ea"/>
          <a:cs typeface="+mn-cs"/>
        </a:defRPr>
      </a:lvl1pPr>
      <a:lvl2pPr marL="457054" algn="l" defTabSz="914107" rtl="0" eaLnBrk="1" latinLnBrk="0" hangingPunct="1">
        <a:defRPr sz="1764" kern="1200">
          <a:solidFill>
            <a:schemeClr val="tx1"/>
          </a:solidFill>
          <a:latin typeface="+mn-lt"/>
          <a:ea typeface="+mn-ea"/>
          <a:cs typeface="+mn-cs"/>
        </a:defRPr>
      </a:lvl2pPr>
      <a:lvl3pPr marL="914107" algn="l" defTabSz="914107" rtl="0" eaLnBrk="1" latinLnBrk="0" hangingPunct="1">
        <a:defRPr sz="1764" kern="1200">
          <a:solidFill>
            <a:schemeClr val="tx1"/>
          </a:solidFill>
          <a:latin typeface="+mn-lt"/>
          <a:ea typeface="+mn-ea"/>
          <a:cs typeface="+mn-cs"/>
        </a:defRPr>
      </a:lvl3pPr>
      <a:lvl4pPr marL="1371161" algn="l" defTabSz="914107" rtl="0" eaLnBrk="1" latinLnBrk="0" hangingPunct="1">
        <a:defRPr sz="1764" kern="1200">
          <a:solidFill>
            <a:schemeClr val="tx1"/>
          </a:solidFill>
          <a:latin typeface="+mn-lt"/>
          <a:ea typeface="+mn-ea"/>
          <a:cs typeface="+mn-cs"/>
        </a:defRPr>
      </a:lvl4pPr>
      <a:lvl5pPr marL="1828214" algn="l" defTabSz="914107" rtl="0" eaLnBrk="1" latinLnBrk="0" hangingPunct="1">
        <a:defRPr sz="1764" kern="1200">
          <a:solidFill>
            <a:schemeClr val="tx1"/>
          </a:solidFill>
          <a:latin typeface="+mn-lt"/>
          <a:ea typeface="+mn-ea"/>
          <a:cs typeface="+mn-cs"/>
        </a:defRPr>
      </a:lvl5pPr>
      <a:lvl6pPr marL="2285270" algn="l" defTabSz="914107" rtl="0" eaLnBrk="1" latinLnBrk="0" hangingPunct="1">
        <a:defRPr sz="1764" kern="1200">
          <a:solidFill>
            <a:schemeClr val="tx1"/>
          </a:solidFill>
          <a:latin typeface="+mn-lt"/>
          <a:ea typeface="+mn-ea"/>
          <a:cs typeface="+mn-cs"/>
        </a:defRPr>
      </a:lvl6pPr>
      <a:lvl7pPr marL="2742322" algn="l" defTabSz="914107" rtl="0" eaLnBrk="1" latinLnBrk="0" hangingPunct="1">
        <a:defRPr sz="1764" kern="1200">
          <a:solidFill>
            <a:schemeClr val="tx1"/>
          </a:solidFill>
          <a:latin typeface="+mn-lt"/>
          <a:ea typeface="+mn-ea"/>
          <a:cs typeface="+mn-cs"/>
        </a:defRPr>
      </a:lvl7pPr>
      <a:lvl8pPr marL="3199376" algn="l" defTabSz="914107" rtl="0" eaLnBrk="1" latinLnBrk="0" hangingPunct="1">
        <a:defRPr sz="1764" kern="1200">
          <a:solidFill>
            <a:schemeClr val="tx1"/>
          </a:solidFill>
          <a:latin typeface="+mn-lt"/>
          <a:ea typeface="+mn-ea"/>
          <a:cs typeface="+mn-cs"/>
        </a:defRPr>
      </a:lvl8pPr>
      <a:lvl9pPr marL="3656430" algn="l" defTabSz="914107"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86.xml"/></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86.xml"/><Relationship Id="rId4" Type="http://schemas.openxmlformats.org/officeDocument/2006/relationships/image" Target="../media/image30.png"/></Relationships>
</file>

<file path=ppt/slides/_rels/slide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5.xml"/><Relationship Id="rId4" Type="http://schemas.openxmlformats.org/officeDocument/2006/relationships/image" Target="../media/image33.png"/></Relationships>
</file>

<file path=ppt/slides/_rels/slide1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xml"/><Relationship Id="rId1" Type="http://schemas.openxmlformats.org/officeDocument/2006/relationships/slideLayout" Target="../slideLayouts/slideLayout87.xml"/></Relationships>
</file>

<file path=ppt/slides/_rels/slide1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6.xml"/><Relationship Id="rId1" Type="http://schemas.openxmlformats.org/officeDocument/2006/relationships/slideLayout" Target="../slideLayouts/slideLayout75.xml"/></Relationships>
</file>

<file path=ppt/slides/_rels/slide1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8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18.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emf"/><Relationship Id="rId1" Type="http://schemas.openxmlformats.org/officeDocument/2006/relationships/slideLayout" Target="../slideLayouts/slideLayout32.xml"/><Relationship Id="rId5" Type="http://schemas.openxmlformats.org/officeDocument/2006/relationships/image" Target="../media/image22.png"/><Relationship Id="rId4" Type="http://schemas.openxmlformats.org/officeDocument/2006/relationships/image" Target="../media/image2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23.xml.rels><?xml version="1.0" encoding="UTF-8" standalone="yes"?>
<Relationships xmlns="http://schemas.openxmlformats.org/package/2006/relationships"><Relationship Id="rId2" Type="http://schemas.openxmlformats.org/officeDocument/2006/relationships/image" Target="../media/image39.tiff"/><Relationship Id="rId1" Type="http://schemas.openxmlformats.org/officeDocument/2006/relationships/slideLayout" Target="../slideLayouts/slideLayout8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2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75.xml"/></Relationships>
</file>

<file path=ppt/slides/_rels/slide28.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8.xml"/></Relationships>
</file>

<file path=ppt/slides/_rels/slide3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8.xml"/><Relationship Id="rId1" Type="http://schemas.openxmlformats.org/officeDocument/2006/relationships/slideLayout" Target="../slideLayouts/slideLayout75.xml"/><Relationship Id="rId4" Type="http://schemas.openxmlformats.org/officeDocument/2006/relationships/image" Target="../media/image44.png"/></Relationships>
</file>

<file path=ppt/slides/_rels/slide3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75.xml"/></Relationships>
</file>

<file path=ppt/slides/_rels/slide3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7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2.xml"/></Relationships>
</file>

<file path=ppt/slides/_rels/slide3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3" Type="http://schemas.openxmlformats.org/officeDocument/2006/relationships/hyperlink" Target="http://dev.office.com/devprogram" TargetMode="External"/><Relationship Id="rId2" Type="http://schemas.openxmlformats.org/officeDocument/2006/relationships/notesSlide" Target="../notesSlides/notesSlide11.xml"/><Relationship Id="rId1" Type="http://schemas.openxmlformats.org/officeDocument/2006/relationships/slideLayout" Target="../slideLayouts/slideLayout103.xml"/><Relationship Id="rId5" Type="http://schemas.openxmlformats.org/officeDocument/2006/relationships/image" Target="../media/image48.emf"/><Relationship Id="rId4" Type="http://schemas.openxmlformats.org/officeDocument/2006/relationships/image" Target="../media/image47.emf"/></Relationships>
</file>

<file path=ppt/slides/_rels/slide38.xml.rels><?xml version="1.0" encoding="UTF-8" standalone="yes"?>
<Relationships xmlns="http://schemas.openxmlformats.org/package/2006/relationships"><Relationship Id="rId8" Type="http://schemas.openxmlformats.org/officeDocument/2006/relationships/hyperlink" Target="http://officespdev.uservoice.com/" TargetMode="External"/><Relationship Id="rId3" Type="http://schemas.openxmlformats.org/officeDocument/2006/relationships/hyperlink" Target="https://www.yammer.com/itpronetwork" TargetMode="External"/><Relationship Id="rId7" Type="http://schemas.openxmlformats.org/officeDocument/2006/relationships/hyperlink" Target="http://dev.office.com/podcasts" TargetMode="External"/><Relationship Id="rId2" Type="http://schemas.openxmlformats.org/officeDocument/2006/relationships/notesSlide" Target="../notesSlides/notesSlide12.xml"/><Relationship Id="rId1" Type="http://schemas.openxmlformats.org/officeDocument/2006/relationships/slideLayout" Target="../slideLayouts/slideLayout103.xml"/><Relationship Id="rId6" Type="http://schemas.openxmlformats.org/officeDocument/2006/relationships/image" Target="../media/image50.emf"/><Relationship Id="rId11" Type="http://schemas.openxmlformats.org/officeDocument/2006/relationships/image" Target="../media/image52.png"/><Relationship Id="rId5" Type="http://schemas.openxmlformats.org/officeDocument/2006/relationships/image" Target="../media/image49.emf"/><Relationship Id="rId10" Type="http://schemas.openxmlformats.org/officeDocument/2006/relationships/image" Target="../media/image51.png"/><Relationship Id="rId4" Type="http://schemas.openxmlformats.org/officeDocument/2006/relationships/hyperlink" Target="http://www.twitter.com/OfficeDev" TargetMode="External"/><Relationship Id="rId9" Type="http://schemas.openxmlformats.org/officeDocument/2006/relationships/hyperlink" Target="http://aka.ms/O365DevShow"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4.xml"/></Relationships>
</file>

<file path=ppt/slides/_rels/slide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3.xml"/><Relationship Id="rId1" Type="http://schemas.openxmlformats.org/officeDocument/2006/relationships/slideLayout" Target="../slideLayouts/slideLayout139.xml"/><Relationship Id="rId4" Type="http://schemas.openxmlformats.org/officeDocument/2006/relationships/image" Target="../media/image25.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6595" dirty="0"/>
              <a:t>Office 365 Development</a:t>
            </a:r>
          </a:p>
        </p:txBody>
      </p:sp>
      <p:sp>
        <p:nvSpPr>
          <p:cNvPr id="3" name="Text Placeholder 2"/>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26253879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Connected Services</a:t>
            </a:r>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10</a:t>
            </a:fld>
            <a:endParaRPr lang="en-US" dirty="0">
              <a:gradFill>
                <a:gsLst>
                  <a:gs pos="100000">
                    <a:srgbClr val="797A7D"/>
                  </a:gs>
                  <a:gs pos="0">
                    <a:srgbClr val="797A7D"/>
                  </a:gs>
                </a:gsLst>
                <a:lin ang="5400000" scaled="0"/>
              </a:gradFill>
            </a:endParaRPr>
          </a:p>
        </p:txBody>
      </p:sp>
      <p:pic>
        <p:nvPicPr>
          <p:cNvPr id="4" name="Picture 3"/>
          <p:cNvPicPr>
            <a:picLocks noChangeAspect="1"/>
          </p:cNvPicPr>
          <p:nvPr/>
        </p:nvPicPr>
        <p:blipFill>
          <a:blip r:embed="rId2"/>
          <a:stretch>
            <a:fillRect/>
          </a:stretch>
        </p:blipFill>
        <p:spPr>
          <a:xfrm>
            <a:off x="1448781" y="1648192"/>
            <a:ext cx="3791039" cy="2823579"/>
          </a:xfrm>
          <a:prstGeom prst="rect">
            <a:avLst/>
          </a:prstGeom>
          <a:ln>
            <a:solidFill>
              <a:schemeClr val="bg1">
                <a:lumMod val="85000"/>
              </a:schemeClr>
            </a:solidFill>
          </a:ln>
        </p:spPr>
      </p:pic>
      <p:pic>
        <p:nvPicPr>
          <p:cNvPr id="5" name="Picture 4"/>
          <p:cNvPicPr>
            <a:picLocks noChangeAspect="1"/>
          </p:cNvPicPr>
          <p:nvPr/>
        </p:nvPicPr>
        <p:blipFill>
          <a:blip r:embed="rId3"/>
          <a:stretch>
            <a:fillRect/>
          </a:stretch>
        </p:blipFill>
        <p:spPr>
          <a:xfrm>
            <a:off x="1417832" y="5212208"/>
            <a:ext cx="7010400" cy="1485900"/>
          </a:xfrm>
          <a:prstGeom prst="rect">
            <a:avLst/>
          </a:prstGeom>
          <a:solidFill>
            <a:schemeClr val="bg1">
              <a:lumMod val="50000"/>
            </a:schemeClr>
          </a:solidFill>
          <a:ln>
            <a:solidFill>
              <a:schemeClr val="bg1">
                <a:lumMod val="50000"/>
              </a:schemeClr>
            </a:solidFill>
          </a:ln>
        </p:spPr>
      </p:pic>
      <p:sp>
        <p:nvSpPr>
          <p:cNvPr id="8" name="Oval 7"/>
          <p:cNvSpPr/>
          <p:nvPr/>
        </p:nvSpPr>
        <p:spPr bwMode="auto">
          <a:xfrm>
            <a:off x="1417832" y="1234504"/>
            <a:ext cx="339048" cy="29360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n-US" sz="2200" dirty="0" smtClean="0">
                <a:gradFill>
                  <a:gsLst>
                    <a:gs pos="0">
                      <a:srgbClr val="FFFFFF"/>
                    </a:gs>
                    <a:gs pos="100000">
                      <a:srgbClr val="FFFFFF"/>
                    </a:gs>
                  </a:gsLst>
                  <a:lin ang="5400000" scaled="0"/>
                </a:gradFill>
                <a:ea typeface="Segoe UI" pitchFamily="34" charset="0"/>
                <a:cs typeface="Segoe UI" pitchFamily="34" charset="0"/>
              </a:rPr>
              <a:t>1</a:t>
            </a:r>
          </a:p>
        </p:txBody>
      </p:sp>
      <p:sp>
        <p:nvSpPr>
          <p:cNvPr id="9" name="TextBox 8"/>
          <p:cNvSpPr txBox="1"/>
          <p:nvPr/>
        </p:nvSpPr>
        <p:spPr>
          <a:xfrm>
            <a:off x="1869896" y="1236092"/>
            <a:ext cx="3869072" cy="307777"/>
          </a:xfrm>
          <a:prstGeom prst="rect">
            <a:avLst/>
          </a:prstGeom>
          <a:noFill/>
        </p:spPr>
        <p:txBody>
          <a:bodyPr wrap="none" lIns="0" tIns="0" rIns="0" bIns="0" rtlCol="0">
            <a:spAutoFit/>
          </a:bodyPr>
          <a:lstStyle/>
          <a:p>
            <a:r>
              <a:rPr lang="en-US" sz="2000" spc="-70" dirty="0" smtClean="0">
                <a:gradFill>
                  <a:gsLst>
                    <a:gs pos="2917">
                      <a:srgbClr val="797A7D"/>
                    </a:gs>
                    <a:gs pos="95000">
                      <a:srgbClr val="797A7D"/>
                    </a:gs>
                  </a:gsLst>
                  <a:lin ang="5400000" scaled="0"/>
                </a:gradFill>
              </a:rPr>
              <a:t>Project &gt; Add &gt; Connected Service…</a:t>
            </a:r>
          </a:p>
        </p:txBody>
      </p:sp>
      <p:sp>
        <p:nvSpPr>
          <p:cNvPr id="10" name="Oval 9"/>
          <p:cNvSpPr/>
          <p:nvPr/>
        </p:nvSpPr>
        <p:spPr bwMode="auto">
          <a:xfrm>
            <a:off x="1405844" y="4695186"/>
            <a:ext cx="339048" cy="29360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n-US" sz="2200" dirty="0" smtClean="0">
                <a:gradFill>
                  <a:gsLst>
                    <a:gs pos="0">
                      <a:srgbClr val="FFFFFF"/>
                    </a:gs>
                    <a:gs pos="100000">
                      <a:srgbClr val="FFFFFF"/>
                    </a:gs>
                  </a:gsLst>
                  <a:lin ang="5400000" scaled="0"/>
                </a:gradFill>
                <a:ea typeface="Segoe UI" pitchFamily="34" charset="0"/>
                <a:cs typeface="Segoe UI" pitchFamily="34" charset="0"/>
              </a:rPr>
              <a:t>2</a:t>
            </a:r>
          </a:p>
        </p:txBody>
      </p:sp>
      <p:sp>
        <p:nvSpPr>
          <p:cNvPr id="11" name="TextBox 10"/>
          <p:cNvSpPr txBox="1"/>
          <p:nvPr/>
        </p:nvSpPr>
        <p:spPr>
          <a:xfrm>
            <a:off x="1857908" y="4696774"/>
            <a:ext cx="1840760" cy="307777"/>
          </a:xfrm>
          <a:prstGeom prst="rect">
            <a:avLst/>
          </a:prstGeom>
          <a:noFill/>
        </p:spPr>
        <p:txBody>
          <a:bodyPr wrap="none" lIns="0" tIns="0" rIns="0" bIns="0" rtlCol="0">
            <a:spAutoFit/>
          </a:bodyPr>
          <a:lstStyle/>
          <a:p>
            <a:r>
              <a:rPr lang="en-US" sz="2000" spc="-70" dirty="0" smtClean="0">
                <a:gradFill>
                  <a:gsLst>
                    <a:gs pos="2917">
                      <a:srgbClr val="797A7D"/>
                    </a:gs>
                    <a:gs pos="95000">
                      <a:srgbClr val="797A7D"/>
                    </a:gs>
                  </a:gsLst>
                  <a:lin ang="5400000" scaled="0"/>
                </a:gradFill>
              </a:rPr>
              <a:t>Register your app</a:t>
            </a:r>
          </a:p>
        </p:txBody>
      </p:sp>
    </p:spTree>
    <p:extLst>
      <p:ext uri="{BB962C8B-B14F-4D97-AF65-F5344CB8AC3E}">
        <p14:creationId xmlns:p14="http://schemas.microsoft.com/office/powerpoint/2010/main" val="20239204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Connected Services Permissions</a:t>
            </a:r>
            <a:endParaRPr lang="en-US" dirty="0"/>
          </a:p>
        </p:txBody>
      </p:sp>
      <p:sp>
        <p:nvSpPr>
          <p:cNvPr id="4" name="Slide Number Placeholder 3"/>
          <p:cNvSpPr>
            <a:spLocks noGrp="1"/>
          </p:cNvSpPr>
          <p:nvPr>
            <p:ph type="sldNum" sz="quarter" idx="12"/>
          </p:nvPr>
        </p:nvSpPr>
        <p:spPr>
          <a:xfrm>
            <a:off x="2051549" y="6638544"/>
            <a:ext cx="560686" cy="219456"/>
          </a:xfrm>
          <a:prstGeom prst="rect">
            <a:avLst/>
          </a:prstGeom>
        </p:spPr>
        <p:txBody>
          <a:bodyPr/>
          <a:lstStyle/>
          <a:p>
            <a:fld id="{727B4C2D-45E2-4621-8491-2995EB46A674}" type="slidenum">
              <a:rPr lang="en-US" smtClean="0">
                <a:gradFill>
                  <a:gsLst>
                    <a:gs pos="100000">
                      <a:srgbClr val="797A7D"/>
                    </a:gs>
                    <a:gs pos="0">
                      <a:srgbClr val="797A7D"/>
                    </a:gs>
                  </a:gsLst>
                  <a:lin ang="5400000" scaled="0"/>
                </a:gradFill>
              </a:rPr>
              <a:pPr/>
              <a:t>11</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55236" y="1739819"/>
            <a:ext cx="5174955" cy="3560369"/>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112" y="1635883"/>
            <a:ext cx="3810330" cy="1889924"/>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112" y="3954582"/>
            <a:ext cx="3810330" cy="2088061"/>
          </a:xfrm>
          <a:prstGeom prst="rect">
            <a:avLst/>
          </a:prstGeom>
        </p:spPr>
      </p:pic>
      <p:sp>
        <p:nvSpPr>
          <p:cNvPr id="8" name="Oval 7"/>
          <p:cNvSpPr/>
          <p:nvPr/>
        </p:nvSpPr>
        <p:spPr bwMode="auto">
          <a:xfrm>
            <a:off x="5455236" y="1326518"/>
            <a:ext cx="339048" cy="29360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r>
              <a:rPr lang="en-US" sz="2200" dirty="0" smtClean="0">
                <a:gradFill>
                  <a:gsLst>
                    <a:gs pos="0">
                      <a:srgbClr val="FFFFFF"/>
                    </a:gs>
                    <a:gs pos="100000">
                      <a:srgbClr val="FFFFFF"/>
                    </a:gs>
                  </a:gsLst>
                  <a:lin ang="5400000" scaled="0"/>
                </a:gradFill>
                <a:ea typeface="Segoe UI" pitchFamily="34" charset="0"/>
                <a:cs typeface="Segoe UI" pitchFamily="34" charset="0"/>
              </a:rPr>
              <a:t>3</a:t>
            </a:r>
          </a:p>
        </p:txBody>
      </p:sp>
      <p:sp>
        <p:nvSpPr>
          <p:cNvPr id="9" name="TextBox 8"/>
          <p:cNvSpPr txBox="1"/>
          <p:nvPr/>
        </p:nvSpPr>
        <p:spPr>
          <a:xfrm>
            <a:off x="5907300" y="1328106"/>
            <a:ext cx="3333990" cy="307777"/>
          </a:xfrm>
          <a:prstGeom prst="rect">
            <a:avLst/>
          </a:prstGeom>
          <a:noFill/>
        </p:spPr>
        <p:txBody>
          <a:bodyPr wrap="none" lIns="0" tIns="0" rIns="0" bIns="0" rtlCol="0">
            <a:spAutoFit/>
          </a:bodyPr>
          <a:lstStyle/>
          <a:p>
            <a:r>
              <a:rPr lang="en-US" sz="2000" spc="-70" dirty="0" smtClean="0">
                <a:gradFill>
                  <a:gsLst>
                    <a:gs pos="2917">
                      <a:srgbClr val="797A7D"/>
                    </a:gs>
                    <a:gs pos="95000">
                      <a:srgbClr val="797A7D"/>
                    </a:gs>
                  </a:gsLst>
                  <a:lin ang="5400000" scaled="0"/>
                </a:gradFill>
              </a:rPr>
              <a:t>Select required app permissions</a:t>
            </a:r>
          </a:p>
        </p:txBody>
      </p:sp>
      <p:cxnSp>
        <p:nvCxnSpPr>
          <p:cNvPr id="10" name="Straight Arrow Connector 9"/>
          <p:cNvCxnSpPr/>
          <p:nvPr/>
        </p:nvCxnSpPr>
        <p:spPr>
          <a:xfrm flipH="1" flipV="1">
            <a:off x="4438436" y="2486346"/>
            <a:ext cx="2106202" cy="246580"/>
          </a:xfrm>
          <a:prstGeom prst="straightConnector1">
            <a:avLst/>
          </a:prstGeom>
          <a:ln w="28575">
            <a:solidFill>
              <a:srgbClr val="C00000"/>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4592548" y="2876764"/>
            <a:ext cx="1952090" cy="1273996"/>
          </a:xfrm>
          <a:prstGeom prst="straightConnector1">
            <a:avLst/>
          </a:prstGeom>
          <a:ln w="28575">
            <a:solidFill>
              <a:srgbClr val="C00000"/>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056111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Projects with Connected Services</a:t>
            </a:r>
            <a:endParaRPr lang="en-US" dirty="0"/>
          </a:p>
        </p:txBody>
      </p:sp>
      <p:sp>
        <p:nvSpPr>
          <p:cNvPr id="3" name="Text Placeholder 2"/>
          <p:cNvSpPr>
            <a:spLocks noGrp="1"/>
          </p:cNvSpPr>
          <p:nvPr>
            <p:ph type="body" sz="quarter" idx="10"/>
          </p:nvPr>
        </p:nvSpPr>
        <p:spPr/>
        <p:txBody>
          <a:bodyPr/>
          <a:lstStyle/>
          <a:p>
            <a:r>
              <a:rPr lang="en-US" sz="2800" dirty="0" smtClean="0"/>
              <a:t>Assemblies added with a Connected Service</a:t>
            </a:r>
          </a:p>
          <a:p>
            <a:pPr lvl="1"/>
            <a:r>
              <a:rPr lang="en-US" sz="1600" dirty="0" smtClean="0"/>
              <a:t>Microsoft.Office365.OAuth</a:t>
            </a:r>
          </a:p>
          <a:p>
            <a:pPr lvl="1"/>
            <a:r>
              <a:rPr lang="en-US" sz="1600" dirty="0" smtClean="0"/>
              <a:t>Microsoft.Office365.OAuth.Web</a:t>
            </a:r>
            <a:endParaRPr lang="en-US" sz="1600" dirty="0"/>
          </a:p>
          <a:p>
            <a:pPr lvl="1"/>
            <a:r>
              <a:rPr lang="en-US" sz="1600" dirty="0" smtClean="0"/>
              <a:t>Microsoft.Office365.Exchange</a:t>
            </a:r>
          </a:p>
          <a:p>
            <a:endParaRPr lang="en-US" sz="3200" dirty="0" smtClean="0"/>
          </a:p>
          <a:p>
            <a:endParaRPr lang="en-US" sz="3200" dirty="0"/>
          </a:p>
          <a:p>
            <a:endParaRPr lang="en-US" sz="3200" dirty="0" smtClean="0"/>
          </a:p>
          <a:p>
            <a:endParaRPr lang="en-US" sz="3200" dirty="0"/>
          </a:p>
          <a:p>
            <a:pPr marL="0" indent="0">
              <a:buNone/>
            </a:pPr>
            <a:r>
              <a:rPr lang="en-US" sz="2800" dirty="0" err="1" smtClean="0">
                <a:latin typeface="Courier New" charset="0"/>
                <a:ea typeface="Courier New" charset="0"/>
                <a:cs typeface="Courier New" charset="0"/>
              </a:rPr>
              <a:t>AppSettings</a:t>
            </a:r>
            <a:r>
              <a:rPr lang="en-US" sz="2800" dirty="0" smtClean="0"/>
              <a:t> added with a Connected Service</a:t>
            </a:r>
            <a:endParaRPr lang="en-US" sz="2800"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12</a:t>
            </a:fld>
            <a:endParaRPr lang="en-US" dirty="0">
              <a:gradFill>
                <a:gsLst>
                  <a:gs pos="100000">
                    <a:srgbClr val="797A7D"/>
                  </a:gs>
                  <a:gs pos="0">
                    <a:srgbClr val="797A7D"/>
                  </a:gs>
                </a:gsLst>
                <a:lin ang="5400000" scaled="0"/>
              </a:gradFill>
            </a:endParaRPr>
          </a:p>
        </p:txBody>
      </p:sp>
      <p:grpSp>
        <p:nvGrpSpPr>
          <p:cNvPr id="11" name="Group 10"/>
          <p:cNvGrpSpPr/>
          <p:nvPr/>
        </p:nvGrpSpPr>
        <p:grpSpPr>
          <a:xfrm>
            <a:off x="1081387" y="5332913"/>
            <a:ext cx="4425562" cy="1380250"/>
            <a:chOff x="801043" y="3094755"/>
            <a:chExt cx="5772150" cy="1800225"/>
          </a:xfrm>
        </p:grpSpPr>
        <p:pic>
          <p:nvPicPr>
            <p:cNvPr id="9" name="Picture 8"/>
            <p:cNvPicPr>
              <a:picLocks noChangeAspect="1"/>
            </p:cNvPicPr>
            <p:nvPr/>
          </p:nvPicPr>
          <p:blipFill>
            <a:blip r:embed="rId2"/>
            <a:stretch>
              <a:fillRect/>
            </a:stretch>
          </p:blipFill>
          <p:spPr>
            <a:xfrm>
              <a:off x="801043" y="3094755"/>
              <a:ext cx="5772150" cy="1800225"/>
            </a:xfrm>
            <a:prstGeom prst="rect">
              <a:avLst/>
            </a:prstGeom>
            <a:ln>
              <a:solidFill>
                <a:schemeClr val="bg1">
                  <a:lumMod val="50000"/>
                </a:schemeClr>
              </a:solidFill>
            </a:ln>
          </p:spPr>
        </p:pic>
        <p:sp>
          <p:nvSpPr>
            <p:cNvPr id="10" name="Rectangle 9"/>
            <p:cNvSpPr/>
            <p:nvPr/>
          </p:nvSpPr>
          <p:spPr bwMode="auto">
            <a:xfrm>
              <a:off x="1130158" y="4011337"/>
              <a:ext cx="5342561" cy="694227"/>
            </a:xfrm>
            <a:prstGeom prst="rect">
              <a:avLst/>
            </a:prstGeom>
            <a:noFill/>
            <a:ln w="28575">
              <a:solidFill>
                <a:srgbClr val="C00000"/>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4" name="Picture 13"/>
          <p:cNvPicPr>
            <a:picLocks noChangeAspect="1"/>
          </p:cNvPicPr>
          <p:nvPr/>
        </p:nvPicPr>
        <p:blipFill>
          <a:blip r:embed="rId3"/>
          <a:stretch>
            <a:fillRect/>
          </a:stretch>
        </p:blipFill>
        <p:spPr>
          <a:xfrm>
            <a:off x="1081386" y="2817975"/>
            <a:ext cx="4019048" cy="1790476"/>
          </a:xfrm>
          <a:prstGeom prst="rect">
            <a:avLst/>
          </a:prstGeom>
        </p:spPr>
      </p:pic>
      <p:pic>
        <p:nvPicPr>
          <p:cNvPr id="15" name="Picture 14"/>
          <p:cNvPicPr>
            <a:picLocks noChangeAspect="1"/>
          </p:cNvPicPr>
          <p:nvPr/>
        </p:nvPicPr>
        <p:blipFill>
          <a:blip r:embed="rId4"/>
          <a:stretch>
            <a:fillRect/>
          </a:stretch>
        </p:blipFill>
        <p:spPr>
          <a:xfrm>
            <a:off x="7257606" y="1287381"/>
            <a:ext cx="4995193" cy="4619668"/>
          </a:xfrm>
          <a:prstGeom prst="rect">
            <a:avLst/>
          </a:prstGeom>
        </p:spPr>
      </p:pic>
    </p:spTree>
    <p:extLst>
      <p:ext uri="{BB962C8B-B14F-4D97-AF65-F5344CB8AC3E}">
        <p14:creationId xmlns:p14="http://schemas.microsoft.com/office/powerpoint/2010/main" val="46994593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342905" y="369432"/>
            <a:ext cx="10790239" cy="541700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4" name="Slide Number Placeholder 3"/>
          <p:cNvSpPr>
            <a:spLocks noGrp="1"/>
          </p:cNvSpPr>
          <p:nvPr>
            <p:ph type="sldNum" sz="quarter" idx="4294967295"/>
          </p:nvPr>
        </p:nvSpPr>
        <p:spPr>
          <a:xfrm>
            <a:off x="0" y="6399213"/>
            <a:ext cx="560388" cy="219075"/>
          </a:xfrm>
          <a:prstGeom prst="rect">
            <a:avLst/>
          </a:prstGeom>
        </p:spPr>
        <p:txBody>
          <a:bodyPr/>
          <a:lstStyle/>
          <a:p>
            <a:fld id="{727B4C2D-45E2-4621-8491-2995EB46A674}" type="slidenum">
              <a:rPr lang="en-US" smtClean="0">
                <a:solidFill>
                  <a:srgbClr val="000000"/>
                </a:solidFill>
              </a:rPr>
              <a:pPr/>
              <a:t>13</a:t>
            </a:fld>
            <a:endParaRPr lang="en-US" dirty="0">
              <a:solidFill>
                <a:srgbClr val="000000"/>
              </a:solidFill>
            </a:endParaRPr>
          </a:p>
        </p:txBody>
      </p:sp>
      <p:sp>
        <p:nvSpPr>
          <p:cNvPr id="9" name="Text Placeholder 6"/>
          <p:cNvSpPr txBox="1">
            <a:spLocks/>
          </p:cNvSpPr>
          <p:nvPr/>
        </p:nvSpPr>
        <p:spPr>
          <a:xfrm>
            <a:off x="6293796" y="5525927"/>
            <a:ext cx="5368978" cy="566898"/>
          </a:xfrm>
          <a:prstGeom prst="rect">
            <a:avLst/>
          </a:prstGeom>
          <a:solidFill>
            <a:schemeClr val="accent2">
              <a:lumMod val="20000"/>
              <a:lumOff val="80000"/>
            </a:schemeClr>
          </a:solidFill>
          <a:ln>
            <a:solidFill>
              <a:schemeClr val="bg1">
                <a:lumMod val="65000"/>
              </a:schemeClr>
            </a:solidFill>
          </a:ln>
        </p:spPr>
        <p:txBody>
          <a:bodyPr lIns="91440" tIns="182880" rIns="91440"/>
          <a:lst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800" dirty="0" smtClean="0">
                <a:solidFill>
                  <a:srgbClr val="FF0000"/>
                </a:solidFill>
              </a:rPr>
              <a:t>Retrieve access token using </a:t>
            </a:r>
            <a:r>
              <a:rPr lang="en-US" sz="1800" b="1" dirty="0" err="1" smtClean="0">
                <a:solidFill>
                  <a:srgbClr val="FF0000"/>
                </a:solidFill>
              </a:rPr>
              <a:t>AcquireTokenSlientAsync</a:t>
            </a:r>
            <a:endParaRPr lang="en-US" sz="1800" b="1" dirty="0">
              <a:solidFill>
                <a:srgbClr val="FF0000"/>
              </a:solidFill>
            </a:endParaRPr>
          </a:p>
        </p:txBody>
      </p:sp>
      <p:cxnSp>
        <p:nvCxnSpPr>
          <p:cNvPr id="13" name="Straight Arrow Connector 12"/>
          <p:cNvCxnSpPr/>
          <p:nvPr/>
        </p:nvCxnSpPr>
        <p:spPr>
          <a:xfrm flipH="1" flipV="1">
            <a:off x="4829175" y="3077935"/>
            <a:ext cx="2800350" cy="266948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948399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Programming with </a:t>
            </a:r>
            <a:r>
              <a:rPr lang="en-US" dirty="0" err="1" smtClean="0"/>
              <a:t>OutlookServiceClient</a:t>
            </a:r>
            <a:endParaRPr lang="en-US" dirty="0"/>
          </a:p>
        </p:txBody>
      </p:sp>
      <p:sp>
        <p:nvSpPr>
          <p:cNvPr id="5" name="Text Placeholder 4"/>
          <p:cNvSpPr>
            <a:spLocks noGrp="1"/>
          </p:cNvSpPr>
          <p:nvPr>
            <p:ph type="body" sz="quarter" idx="10"/>
          </p:nvPr>
        </p:nvSpPr>
        <p:spPr>
          <a:xfrm>
            <a:off x="519112" y="1447799"/>
            <a:ext cx="11149013" cy="1233756"/>
          </a:xfrm>
        </p:spPr>
        <p:txBody>
          <a:bodyPr/>
          <a:lstStyle/>
          <a:p>
            <a:r>
              <a:rPr lang="en-US" dirty="0" err="1" smtClean="0">
                <a:latin typeface="Courier New" charset="0"/>
                <a:ea typeface="Courier New" charset="0"/>
                <a:cs typeface="Courier New" charset="0"/>
              </a:rPr>
              <a:t>OutlookServiceClient</a:t>
            </a:r>
            <a:r>
              <a:rPr lang="en-US" dirty="0" smtClean="0"/>
              <a:t> provide </a:t>
            </a:r>
            <a:r>
              <a:rPr lang="en-US" dirty="0" smtClean="0">
                <a:latin typeface="Courier New" charset="0"/>
                <a:ea typeface="Courier New" charset="0"/>
                <a:cs typeface="Courier New" charset="0"/>
              </a:rPr>
              <a:t>Me</a:t>
            </a:r>
            <a:r>
              <a:rPr lang="en-US" dirty="0" smtClean="0"/>
              <a:t> property</a:t>
            </a:r>
          </a:p>
          <a:p>
            <a:pPr lvl="1"/>
            <a:r>
              <a:rPr lang="en-US" dirty="0" smtClean="0"/>
              <a:t>Provides access to mail, events and contacts of currently logged in user</a:t>
            </a:r>
          </a:p>
          <a:p>
            <a:pPr lvl="1"/>
            <a:r>
              <a:rPr lang="en-US" dirty="0" smtClean="0"/>
              <a:t>Explicit calls used (e.g. </a:t>
            </a:r>
            <a:r>
              <a:rPr lang="en-US" sz="1800" b="1" dirty="0" err="1" smtClean="0">
                <a:solidFill>
                  <a:schemeClr val="accent1">
                    <a:lumMod val="50000"/>
                  </a:schemeClr>
                </a:solidFill>
              </a:rPr>
              <a:t>ExecuteAsync</a:t>
            </a:r>
            <a:r>
              <a:rPr lang="en-US" dirty="0" smtClean="0"/>
              <a:t>) to call across network to Office 365 service</a:t>
            </a:r>
          </a:p>
          <a:p>
            <a:pPr lvl="1"/>
            <a:endParaRPr lang="en-US"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14</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3"/>
          <a:stretch>
            <a:fillRect/>
          </a:stretch>
        </p:blipFill>
        <p:spPr>
          <a:xfrm>
            <a:off x="1018685" y="3236811"/>
            <a:ext cx="10151455" cy="2153339"/>
          </a:xfrm>
          <a:prstGeom prst="rect">
            <a:avLst/>
          </a:prstGeom>
        </p:spPr>
      </p:pic>
    </p:spTree>
    <p:extLst>
      <p:ext uri="{BB962C8B-B14F-4D97-AF65-F5344CB8AC3E}">
        <p14:creationId xmlns:p14="http://schemas.microsoft.com/office/powerpoint/2010/main" val="383815418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Retrieving Messages</a:t>
            </a:r>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15</a:t>
            </a:fld>
            <a:endParaRPr lang="en-US" dirty="0">
              <a:gradFill>
                <a:gsLst>
                  <a:gs pos="100000">
                    <a:srgbClr val="797A7D"/>
                  </a:gs>
                  <a:gs pos="0">
                    <a:srgbClr val="797A7D"/>
                  </a:gs>
                </a:gsLst>
                <a:lin ang="5400000" scaled="0"/>
              </a:gradFill>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9112" y="976497"/>
            <a:ext cx="6423239" cy="535081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9913" y="139700"/>
            <a:ext cx="4848911" cy="589703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36210103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Creating an MVC Project that uses Connected Services</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400009277"/>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Paging Support</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25717988"/>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Paging with the Office 365 APIs</a:t>
            </a:r>
            <a:endParaRPr lang="en-US" dirty="0"/>
          </a:p>
        </p:txBody>
      </p:sp>
      <p:sp>
        <p:nvSpPr>
          <p:cNvPr id="3" name="Text Placeholder 2"/>
          <p:cNvSpPr>
            <a:spLocks noGrp="1"/>
          </p:cNvSpPr>
          <p:nvPr>
            <p:ph type="body" sz="quarter" idx="10"/>
          </p:nvPr>
        </p:nvSpPr>
        <p:spPr/>
        <p:txBody>
          <a:bodyPr/>
          <a:lstStyle/>
          <a:p>
            <a:r>
              <a:rPr lang="en-US" sz="2000" dirty="0" smtClean="0"/>
              <a:t>Limit the number of items returned by using the </a:t>
            </a:r>
            <a:r>
              <a:rPr lang="en-US" sz="2000" b="1" dirty="0" smtClean="0">
                <a:latin typeface="Courier New" charset="0"/>
                <a:ea typeface="Courier New" charset="0"/>
                <a:cs typeface="Courier New" charset="0"/>
              </a:rPr>
              <a:t>Take()</a:t>
            </a:r>
            <a:r>
              <a:rPr lang="en-US" sz="2000" dirty="0" smtClean="0"/>
              <a:t> and </a:t>
            </a:r>
            <a:r>
              <a:rPr lang="en-US" sz="2000" b="1" dirty="0" smtClean="0">
                <a:latin typeface="Courier New" charset="0"/>
                <a:ea typeface="Courier New" charset="0"/>
                <a:cs typeface="Courier New" charset="0"/>
              </a:rPr>
              <a:t>Skip()</a:t>
            </a:r>
            <a:r>
              <a:rPr lang="en-US" sz="2000" dirty="0" smtClean="0"/>
              <a:t> prior to </a:t>
            </a:r>
            <a:r>
              <a:rPr lang="en-US" sz="2000" b="1" dirty="0" err="1" smtClean="0">
                <a:latin typeface="Courier New" charset="0"/>
                <a:ea typeface="Courier New" charset="0"/>
                <a:cs typeface="Courier New" charset="0"/>
              </a:rPr>
              <a:t>ExecuteAsync</a:t>
            </a:r>
            <a:r>
              <a:rPr lang="en-US" sz="2000" b="1" dirty="0" smtClean="0">
                <a:latin typeface="Courier New" charset="0"/>
                <a:ea typeface="Courier New" charset="0"/>
                <a:cs typeface="Courier New" charset="0"/>
              </a:rPr>
              <a:t>()</a:t>
            </a:r>
          </a:p>
          <a:p>
            <a:r>
              <a:rPr lang="en-US" sz="2000" dirty="0" smtClean="0"/>
              <a:t>Paging buttons call </a:t>
            </a:r>
            <a:r>
              <a:rPr lang="en-US" sz="2000" b="1" dirty="0" err="1" smtClean="0">
                <a:latin typeface="Courier New" charset="0"/>
                <a:ea typeface="Courier New" charset="0"/>
                <a:cs typeface="Courier New" charset="0"/>
              </a:rPr>
              <a:t>GetMessages</a:t>
            </a:r>
            <a:r>
              <a:rPr lang="en-US" sz="2000" dirty="0" smtClean="0"/>
              <a:t> which skips </a:t>
            </a:r>
            <a:r>
              <a:rPr lang="en-US" sz="2000" dirty="0"/>
              <a:t>over the specified number of </a:t>
            </a:r>
            <a:r>
              <a:rPr lang="en-US" sz="2000" dirty="0" smtClean="0"/>
              <a:t>entities to </a:t>
            </a:r>
            <a:r>
              <a:rPr lang="en-US" sz="2000" dirty="0"/>
              <a:t>present the next </a:t>
            </a:r>
            <a:r>
              <a:rPr lang="en-US" sz="2000" dirty="0" smtClean="0"/>
              <a:t>page</a:t>
            </a:r>
          </a:p>
          <a:p>
            <a:r>
              <a:rPr lang="en-US" sz="2000" dirty="0" smtClean="0"/>
              <a:t>The </a:t>
            </a:r>
            <a:r>
              <a:rPr lang="en-US" sz="2000" b="1" dirty="0" err="1" smtClean="0">
                <a:latin typeface="Courier New" charset="0"/>
                <a:ea typeface="Courier New" charset="0"/>
                <a:cs typeface="Courier New" charset="0"/>
              </a:rPr>
              <a:t>MorePagesAvailable</a:t>
            </a:r>
            <a:r>
              <a:rPr lang="en-US" sz="2000" dirty="0" smtClean="0"/>
              <a:t> </a:t>
            </a:r>
            <a:r>
              <a:rPr lang="en-US" sz="2000" dirty="0" err="1" smtClean="0"/>
              <a:t>boolean</a:t>
            </a:r>
            <a:r>
              <a:rPr lang="en-US" sz="2000" dirty="0" smtClean="0"/>
              <a:t> property indicates if there are more items available</a:t>
            </a:r>
            <a:endParaRPr lang="en-US" sz="2000"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18</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71720" y="2654971"/>
            <a:ext cx="9045385" cy="312799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708397037"/>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Examining Paging Support with </a:t>
            </a:r>
            <a:r>
              <a:rPr lang="en-US" dirty="0" err="1" smtClean="0"/>
              <a:t>OutlookServicesClient</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2700300558"/>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Oval 5"/>
          <p:cNvSpPr/>
          <p:nvPr/>
        </p:nvSpPr>
        <p:spPr bwMode="gray">
          <a:xfrm>
            <a:off x="1110331" y="1190089"/>
            <a:ext cx="2071832" cy="207266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89593" tIns="44797" rIns="89593" bIns="44797" rtlCol="0" anchor="ctr"/>
          <a:lstStyle/>
          <a:p>
            <a:pPr marL="0" marR="0" lvl="0" indent="0" algn="ctr" defTabSz="912645" rtl="0" eaLnBrk="1" fontAlgn="auto" latinLnBrk="0" hangingPunct="1">
              <a:lnSpc>
                <a:spcPct val="100000"/>
              </a:lnSpc>
              <a:spcBef>
                <a:spcPts val="0"/>
              </a:spcBef>
              <a:spcAft>
                <a:spcPts val="0"/>
              </a:spcAft>
              <a:buClrTx/>
              <a:buSzTx/>
              <a:buFontTx/>
              <a:buNone/>
              <a:tabLst/>
              <a:defRPr/>
            </a:pPr>
            <a:endParaRPr kumimoji="0" lang="en-US" sz="1735" b="0" i="0" u="none" strike="noStrike" kern="1200" cap="none" spc="0" normalizeH="0" baseline="0" noProof="0" dirty="0">
              <a:ln>
                <a:noFill/>
              </a:ln>
              <a:solidFill>
                <a:srgbClr val="FFFFFF"/>
              </a:solidFill>
              <a:effectLst/>
              <a:uLnTx/>
              <a:uFillTx/>
              <a:latin typeface="Segoe UI"/>
              <a:ea typeface="+mn-ea"/>
              <a:cs typeface="+mn-cs"/>
            </a:endParaRPr>
          </a:p>
        </p:txBody>
      </p:sp>
      <p:sp>
        <p:nvSpPr>
          <p:cNvPr id="7" name="Oval 6"/>
          <p:cNvSpPr/>
          <p:nvPr/>
        </p:nvSpPr>
        <p:spPr bwMode="gray">
          <a:xfrm>
            <a:off x="1468545" y="1548447"/>
            <a:ext cx="1355404" cy="1355950"/>
          </a:xfrm>
          <a:prstGeom prst="ellipse">
            <a:avLst/>
          </a:prstGeom>
          <a:solidFill>
            <a:srgbClr val="E25D2F"/>
          </a:solidFill>
          <a:ln>
            <a:noFill/>
          </a:ln>
        </p:spPr>
        <p:style>
          <a:lnRef idx="2">
            <a:schemeClr val="accent1">
              <a:shade val="50000"/>
            </a:schemeClr>
          </a:lnRef>
          <a:fillRef idx="1">
            <a:schemeClr val="accent1"/>
          </a:fillRef>
          <a:effectRef idx="0">
            <a:schemeClr val="accent1"/>
          </a:effectRef>
          <a:fontRef idx="minor">
            <a:schemeClr val="lt1"/>
          </a:fontRef>
        </p:style>
        <p:txBody>
          <a:bodyPr lIns="89593" tIns="44797" rIns="89593" bIns="44797" rtlCol="0" anchor="ctr"/>
          <a:lstStyle/>
          <a:p>
            <a:pPr marL="0" marR="0" lvl="0" indent="0" algn="ctr" defTabSz="912645" rtl="0" eaLnBrk="1" fontAlgn="auto" latinLnBrk="0" hangingPunct="1">
              <a:lnSpc>
                <a:spcPct val="100000"/>
              </a:lnSpc>
              <a:spcBef>
                <a:spcPts val="0"/>
              </a:spcBef>
              <a:spcAft>
                <a:spcPts val="0"/>
              </a:spcAft>
              <a:buClrTx/>
              <a:buSzTx/>
              <a:buFontTx/>
              <a:buNone/>
              <a:tabLst/>
              <a:defRPr/>
            </a:pPr>
            <a:endParaRPr kumimoji="0" lang="en-US" sz="1735" b="0" i="0" u="none" strike="noStrike" kern="1200" cap="none" spc="0" normalizeH="0" baseline="0" noProof="0" dirty="0">
              <a:ln>
                <a:noFill/>
              </a:ln>
              <a:solidFill>
                <a:srgbClr val="FFFFFF"/>
              </a:solidFill>
              <a:effectLst/>
              <a:uLnTx/>
              <a:uFillTx/>
              <a:latin typeface="Segoe UI"/>
              <a:ea typeface="+mn-ea"/>
              <a:cs typeface="+mn-cs"/>
            </a:endParaRPr>
          </a:p>
        </p:txBody>
      </p:sp>
      <p:pic>
        <p:nvPicPr>
          <p:cNvPr id="8" name="Picture 7"/>
          <p:cNvPicPr>
            <a:picLocks noChangeAspect="1"/>
          </p:cNvPicPr>
          <p:nvPr/>
        </p:nvPicPr>
        <p:blipFill>
          <a:blip r:embed="rId2">
            <a:duotone>
              <a:schemeClr val="accent2">
                <a:shade val="45000"/>
                <a:satMod val="135000"/>
              </a:schemeClr>
              <a:prstClr val="white"/>
            </a:duotone>
          </a:blip>
          <a:stretch>
            <a:fillRect/>
          </a:stretch>
        </p:blipFill>
        <p:spPr bwMode="gray">
          <a:xfrm>
            <a:off x="1609504" y="1851384"/>
            <a:ext cx="1062813" cy="662599"/>
          </a:xfrm>
          <a:prstGeom prst="rect">
            <a:avLst/>
          </a:prstGeom>
        </p:spPr>
      </p:pic>
      <p:pic>
        <p:nvPicPr>
          <p:cNvPr id="9" name="Picture 8"/>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gray">
          <a:xfrm>
            <a:off x="230562" y="3407899"/>
            <a:ext cx="4073104" cy="1482716"/>
          </a:xfrm>
          <a:prstGeom prst="rect">
            <a:avLst/>
          </a:prstGeom>
        </p:spPr>
      </p:pic>
      <p:pic>
        <p:nvPicPr>
          <p:cNvPr id="11" name="Picture 10"/>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bwMode="gray">
          <a:xfrm>
            <a:off x="290435" y="3051357"/>
            <a:ext cx="3560944" cy="988325"/>
          </a:xfrm>
          <a:prstGeom prst="rect">
            <a:avLst/>
          </a:prstGeom>
        </p:spPr>
      </p:pic>
      <p:pic>
        <p:nvPicPr>
          <p:cNvPr id="12" name="Picture 1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bwMode="gray">
          <a:xfrm>
            <a:off x="290431" y="2232322"/>
            <a:ext cx="4033661" cy="1743710"/>
          </a:xfrm>
          <a:prstGeom prst="rect">
            <a:avLst/>
          </a:prstGeom>
        </p:spPr>
      </p:pic>
      <p:grpSp>
        <p:nvGrpSpPr>
          <p:cNvPr id="13" name="Group 12"/>
          <p:cNvGrpSpPr/>
          <p:nvPr/>
        </p:nvGrpSpPr>
        <p:grpSpPr>
          <a:xfrm>
            <a:off x="650053" y="4089195"/>
            <a:ext cx="3871059" cy="2124827"/>
            <a:chOff x="-2301875" y="-2038350"/>
            <a:chExt cx="1924050" cy="1055688"/>
          </a:xfrm>
        </p:grpSpPr>
        <p:sp>
          <p:nvSpPr>
            <p:cNvPr id="14" name="Freeform 5"/>
            <p:cNvSpPr>
              <a:spLocks/>
            </p:cNvSpPr>
            <p:nvPr/>
          </p:nvSpPr>
          <p:spPr bwMode="auto">
            <a:xfrm>
              <a:off x="-600075" y="-1092200"/>
              <a:ext cx="222250" cy="109538"/>
            </a:xfrm>
            <a:custGeom>
              <a:avLst/>
              <a:gdLst>
                <a:gd name="T0" fmla="*/ 51 w 100"/>
                <a:gd name="T1" fmla="*/ 1 h 49"/>
                <a:gd name="T2" fmla="*/ 0 w 100"/>
                <a:gd name="T3" fmla="*/ 49 h 49"/>
                <a:gd name="T4" fmla="*/ 99 w 100"/>
                <a:gd name="T5" fmla="*/ 49 h 49"/>
                <a:gd name="T6" fmla="*/ 51 w 100"/>
                <a:gd name="T7" fmla="*/ 1 h 49"/>
              </a:gdLst>
              <a:ahLst/>
              <a:cxnLst>
                <a:cxn ang="0">
                  <a:pos x="T0" y="T1"/>
                </a:cxn>
                <a:cxn ang="0">
                  <a:pos x="T2" y="T3"/>
                </a:cxn>
                <a:cxn ang="0">
                  <a:pos x="T4" y="T5"/>
                </a:cxn>
                <a:cxn ang="0">
                  <a:pos x="T6" y="T7"/>
                </a:cxn>
              </a:cxnLst>
              <a:rect l="0" t="0" r="r" b="b"/>
              <a:pathLst>
                <a:path w="100" h="49">
                  <a:moveTo>
                    <a:pt x="51" y="1"/>
                  </a:moveTo>
                  <a:cubicBezTo>
                    <a:pt x="24" y="0"/>
                    <a:pt x="1" y="21"/>
                    <a:pt x="0" y="49"/>
                  </a:cubicBezTo>
                  <a:cubicBezTo>
                    <a:pt x="99" y="49"/>
                    <a:pt x="99" y="49"/>
                    <a:pt x="99" y="49"/>
                  </a:cubicBezTo>
                  <a:cubicBezTo>
                    <a:pt x="100" y="21"/>
                    <a:pt x="79" y="2"/>
                    <a:pt x="51"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5" name="Freeform 6"/>
            <p:cNvSpPr>
              <a:spLocks/>
            </p:cNvSpPr>
            <p:nvPr/>
          </p:nvSpPr>
          <p:spPr bwMode="auto">
            <a:xfrm>
              <a:off x="-1009650" y="-1089025"/>
              <a:ext cx="473075" cy="60325"/>
            </a:xfrm>
            <a:custGeom>
              <a:avLst/>
              <a:gdLst>
                <a:gd name="T0" fmla="*/ 210 w 213"/>
                <a:gd name="T1" fmla="*/ 27 h 27"/>
                <a:gd name="T2" fmla="*/ 188 w 213"/>
                <a:gd name="T3" fmla="*/ 17 h 27"/>
                <a:gd name="T4" fmla="*/ 142 w 213"/>
                <a:gd name="T5" fmla="*/ 8 h 27"/>
                <a:gd name="T6" fmla="*/ 0 w 213"/>
                <a:gd name="T7" fmla="*/ 8 h 27"/>
                <a:gd name="T8" fmla="*/ 0 w 213"/>
                <a:gd name="T9" fmla="*/ 0 h 27"/>
                <a:gd name="T10" fmla="*/ 142 w 213"/>
                <a:gd name="T11" fmla="*/ 0 h 27"/>
                <a:gd name="T12" fmla="*/ 191 w 213"/>
                <a:gd name="T13" fmla="*/ 10 h 27"/>
                <a:gd name="T14" fmla="*/ 213 w 213"/>
                <a:gd name="T15" fmla="*/ 20 h 27"/>
                <a:gd name="T16" fmla="*/ 210 w 213"/>
                <a:gd name="T1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7">
                  <a:moveTo>
                    <a:pt x="210" y="27"/>
                  </a:moveTo>
                  <a:cubicBezTo>
                    <a:pt x="188" y="17"/>
                    <a:pt x="188" y="17"/>
                    <a:pt x="188" y="17"/>
                  </a:cubicBezTo>
                  <a:cubicBezTo>
                    <a:pt x="177" y="12"/>
                    <a:pt x="155" y="8"/>
                    <a:pt x="142" y="8"/>
                  </a:cubicBezTo>
                  <a:cubicBezTo>
                    <a:pt x="0" y="8"/>
                    <a:pt x="0" y="8"/>
                    <a:pt x="0" y="8"/>
                  </a:cubicBezTo>
                  <a:cubicBezTo>
                    <a:pt x="0" y="0"/>
                    <a:pt x="0" y="0"/>
                    <a:pt x="0" y="0"/>
                  </a:cubicBezTo>
                  <a:cubicBezTo>
                    <a:pt x="142" y="0"/>
                    <a:pt x="142" y="0"/>
                    <a:pt x="142" y="0"/>
                  </a:cubicBezTo>
                  <a:cubicBezTo>
                    <a:pt x="157" y="0"/>
                    <a:pt x="179" y="5"/>
                    <a:pt x="191" y="10"/>
                  </a:cubicBezTo>
                  <a:cubicBezTo>
                    <a:pt x="213" y="20"/>
                    <a:pt x="213" y="20"/>
                    <a:pt x="213" y="20"/>
                  </a:cubicBezTo>
                  <a:lnTo>
                    <a:pt x="210" y="27"/>
                  </a:lnTo>
                  <a:close/>
                </a:path>
              </a:pathLst>
            </a:custGeom>
            <a:solidFill>
              <a:srgbClr val="000000"/>
            </a:solidFill>
            <a:ln w="9525">
              <a:noFill/>
              <a:round/>
              <a:headEnd/>
              <a:tailEnd/>
            </a:ln>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6" name="Oval 7"/>
            <p:cNvSpPr>
              <a:spLocks noChangeArrowheads="1"/>
            </p:cNvSpPr>
            <p:nvPr/>
          </p:nvSpPr>
          <p:spPr bwMode="auto">
            <a:xfrm>
              <a:off x="-1808163" y="-1262063"/>
              <a:ext cx="493713" cy="10318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7" name="Freeform 8"/>
            <p:cNvSpPr>
              <a:spLocks/>
            </p:cNvSpPr>
            <p:nvPr/>
          </p:nvSpPr>
          <p:spPr bwMode="auto">
            <a:xfrm>
              <a:off x="-2168525" y="-2038350"/>
              <a:ext cx="1193800" cy="828675"/>
            </a:xfrm>
            <a:custGeom>
              <a:avLst/>
              <a:gdLst>
                <a:gd name="T0" fmla="*/ 527 w 537"/>
                <a:gd name="T1" fmla="*/ 373 h 373"/>
                <a:gd name="T2" fmla="*/ 537 w 537"/>
                <a:gd name="T3" fmla="*/ 362 h 373"/>
                <a:gd name="T4" fmla="*/ 537 w 537"/>
                <a:gd name="T5" fmla="*/ 11 h 373"/>
                <a:gd name="T6" fmla="*/ 527 w 537"/>
                <a:gd name="T7" fmla="*/ 0 h 373"/>
                <a:gd name="T8" fmla="*/ 11 w 537"/>
                <a:gd name="T9" fmla="*/ 0 h 373"/>
                <a:gd name="T10" fmla="*/ 0 w 537"/>
                <a:gd name="T11" fmla="*/ 11 h 373"/>
                <a:gd name="T12" fmla="*/ 0 w 537"/>
                <a:gd name="T13" fmla="*/ 362 h 373"/>
                <a:gd name="T14" fmla="*/ 11 w 537"/>
                <a:gd name="T15" fmla="*/ 373 h 373"/>
                <a:gd name="T16" fmla="*/ 527 w 537"/>
                <a:gd name="T17" fmla="*/ 37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7" h="373">
                  <a:moveTo>
                    <a:pt x="527" y="373"/>
                  </a:moveTo>
                  <a:cubicBezTo>
                    <a:pt x="532" y="373"/>
                    <a:pt x="537" y="368"/>
                    <a:pt x="537" y="362"/>
                  </a:cubicBezTo>
                  <a:cubicBezTo>
                    <a:pt x="537" y="11"/>
                    <a:pt x="537" y="11"/>
                    <a:pt x="537" y="11"/>
                  </a:cubicBezTo>
                  <a:cubicBezTo>
                    <a:pt x="537" y="5"/>
                    <a:pt x="532" y="0"/>
                    <a:pt x="527" y="0"/>
                  </a:cubicBezTo>
                  <a:cubicBezTo>
                    <a:pt x="11" y="0"/>
                    <a:pt x="11" y="0"/>
                    <a:pt x="11" y="0"/>
                  </a:cubicBezTo>
                  <a:cubicBezTo>
                    <a:pt x="5" y="0"/>
                    <a:pt x="0" y="5"/>
                    <a:pt x="0" y="11"/>
                  </a:cubicBezTo>
                  <a:cubicBezTo>
                    <a:pt x="0" y="362"/>
                    <a:pt x="0" y="362"/>
                    <a:pt x="0" y="362"/>
                  </a:cubicBezTo>
                  <a:cubicBezTo>
                    <a:pt x="0" y="368"/>
                    <a:pt x="5" y="373"/>
                    <a:pt x="11" y="373"/>
                  </a:cubicBezTo>
                  <a:lnTo>
                    <a:pt x="527" y="37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8" name="Rectangle 9"/>
            <p:cNvSpPr>
              <a:spLocks noChangeArrowheads="1"/>
            </p:cNvSpPr>
            <p:nvPr/>
          </p:nvSpPr>
          <p:spPr bwMode="auto">
            <a:xfrm>
              <a:off x="-2130425" y="-2000250"/>
              <a:ext cx="1117600" cy="633413"/>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19" name="Rectangle 10"/>
            <p:cNvSpPr>
              <a:spLocks noChangeArrowheads="1"/>
            </p:cNvSpPr>
            <p:nvPr/>
          </p:nvSpPr>
          <p:spPr bwMode="auto">
            <a:xfrm>
              <a:off x="-2301875" y="-1039813"/>
              <a:ext cx="1477963" cy="555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sp>
          <p:nvSpPr>
            <p:cNvPr id="20" name="Freeform 11"/>
            <p:cNvSpPr>
              <a:spLocks/>
            </p:cNvSpPr>
            <p:nvPr/>
          </p:nvSpPr>
          <p:spPr bwMode="auto">
            <a:xfrm>
              <a:off x="-2301875" y="-1106488"/>
              <a:ext cx="1477963" cy="66675"/>
            </a:xfrm>
            <a:custGeom>
              <a:avLst/>
              <a:gdLst>
                <a:gd name="T0" fmla="*/ 931 w 931"/>
                <a:gd name="T1" fmla="*/ 42 h 42"/>
                <a:gd name="T2" fmla="*/ 0 w 931"/>
                <a:gd name="T3" fmla="*/ 42 h 42"/>
                <a:gd name="T4" fmla="*/ 59 w 931"/>
                <a:gd name="T5" fmla="*/ 0 h 42"/>
                <a:gd name="T6" fmla="*/ 874 w 931"/>
                <a:gd name="T7" fmla="*/ 0 h 42"/>
                <a:gd name="T8" fmla="*/ 931 w 931"/>
                <a:gd name="T9" fmla="*/ 42 h 42"/>
              </a:gdLst>
              <a:ahLst/>
              <a:cxnLst>
                <a:cxn ang="0">
                  <a:pos x="T0" y="T1"/>
                </a:cxn>
                <a:cxn ang="0">
                  <a:pos x="T2" y="T3"/>
                </a:cxn>
                <a:cxn ang="0">
                  <a:pos x="T4" y="T5"/>
                </a:cxn>
                <a:cxn ang="0">
                  <a:pos x="T6" y="T7"/>
                </a:cxn>
                <a:cxn ang="0">
                  <a:pos x="T8" y="T9"/>
                </a:cxn>
              </a:cxnLst>
              <a:rect l="0" t="0" r="r" b="b"/>
              <a:pathLst>
                <a:path w="931" h="42">
                  <a:moveTo>
                    <a:pt x="931" y="42"/>
                  </a:moveTo>
                  <a:lnTo>
                    <a:pt x="0" y="42"/>
                  </a:lnTo>
                  <a:lnTo>
                    <a:pt x="59" y="0"/>
                  </a:lnTo>
                  <a:lnTo>
                    <a:pt x="874" y="0"/>
                  </a:lnTo>
                  <a:lnTo>
                    <a:pt x="931" y="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223" tIns="46611" rIns="93223" bIns="46611" numCol="1" anchor="t" anchorCtr="0" compatLnSpc="1">
              <a:prstTxWarp prst="textNoShape">
                <a:avLst/>
              </a:prstTxWarp>
            </a:bodyPr>
            <a:lstStyle/>
            <a:p>
              <a:pPr marL="0" marR="0" lvl="0" indent="0" algn="l" defTabSz="914001"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dirty="0">
                <a:ln>
                  <a:noFill/>
                </a:ln>
                <a:solidFill>
                  <a:srgbClr val="000000"/>
                </a:solidFill>
                <a:effectLst/>
                <a:uLnTx/>
                <a:uFillTx/>
                <a:latin typeface="Segoe UI"/>
                <a:ea typeface="+mn-ea"/>
                <a:cs typeface="+mn-cs"/>
              </a:endParaRPr>
            </a:p>
          </p:txBody>
        </p:sp>
      </p:grpSp>
      <p:sp>
        <p:nvSpPr>
          <p:cNvPr id="5" name="Title 4"/>
          <p:cNvSpPr>
            <a:spLocks noGrp="1"/>
          </p:cNvSpPr>
          <p:nvPr>
            <p:ph type="title" idx="4294967295"/>
          </p:nvPr>
        </p:nvSpPr>
        <p:spPr>
          <a:xfrm>
            <a:off x="987425" y="157163"/>
            <a:ext cx="11201400" cy="1206500"/>
          </a:xfrm>
          <a:prstGeom prst="rect">
            <a:avLst/>
          </a:prstGeom>
        </p:spPr>
        <p:txBody>
          <a:bodyPr/>
          <a:lstStyle/>
          <a:p>
            <a:r>
              <a:rPr lang="en-US" dirty="0" smtClean="0"/>
              <a:t>Recap</a:t>
            </a:r>
            <a:endParaRPr lang="en-US" dirty="0"/>
          </a:p>
        </p:txBody>
      </p:sp>
      <p:graphicFrame>
        <p:nvGraphicFramePr>
          <p:cNvPr id="10" name="Content Placeholder 9"/>
          <p:cNvGraphicFramePr>
            <a:graphicFrameLocks noGrp="1"/>
          </p:cNvGraphicFramePr>
          <p:nvPr>
            <p:ph sz="quarter" idx="4294967295"/>
            <p:extLst/>
          </p:nvPr>
        </p:nvGraphicFramePr>
        <p:xfrm>
          <a:off x="5689600" y="1357313"/>
          <a:ext cx="5760278" cy="3846147"/>
        </p:xfrm>
        <a:graphic>
          <a:graphicData uri="http://schemas.openxmlformats.org/drawingml/2006/table">
            <a:tbl>
              <a:tblPr firstRow="1" bandRow="1">
                <a:tableStyleId>{5C22544A-7EE6-4342-B048-85BDC9FD1C3A}</a:tableStyleId>
              </a:tblPr>
              <a:tblGrid>
                <a:gridCol w="5760278">
                  <a:extLst>
                    <a:ext uri="{9D8B030D-6E8A-4147-A177-3AD203B41FA5}">
                      <a16:colId xmlns:a16="http://schemas.microsoft.com/office/drawing/2014/main" val="1253488153"/>
                    </a:ext>
                  </a:extLst>
                </a:gridCol>
              </a:tblGrid>
              <a:tr h="730152">
                <a:tc>
                  <a:txBody>
                    <a:bodyPr/>
                    <a:lstStyle/>
                    <a:p>
                      <a:r>
                        <a:rPr lang="en-US" sz="2100" b="1" dirty="0" smtClean="0"/>
                        <a:t>Introduction</a:t>
                      </a:r>
                      <a:r>
                        <a:rPr lang="en-US" sz="2100" b="1" baseline="0" dirty="0" smtClean="0"/>
                        <a:t> to Office 365 development</a:t>
                      </a:r>
                      <a:endParaRPr lang="en-US" sz="2100" b="1" dirty="0"/>
                    </a:p>
                  </a:txBody>
                  <a:tcPr marL="67371" marR="67371" marT="33685" marB="33685" anchor="ctr"/>
                </a:tc>
                <a:extLst>
                  <a:ext uri="{0D108BD9-81ED-4DB2-BD59-A6C34878D82A}">
                    <a16:rowId xmlns:a16="http://schemas.microsoft.com/office/drawing/2014/main" val="829859176"/>
                  </a:ext>
                </a:extLst>
              </a:tr>
              <a:tr h="458282">
                <a:tc>
                  <a:txBody>
                    <a:bodyPr/>
                    <a:lstStyle/>
                    <a:p>
                      <a:r>
                        <a:rPr lang="en-US" sz="1800" b="0" dirty="0" smtClean="0"/>
                        <a:t>Module 1: Introduction</a:t>
                      </a:r>
                      <a:r>
                        <a:rPr lang="en-US" sz="1800" b="0" baseline="0" dirty="0" smtClean="0"/>
                        <a:t> to Office 365 development</a:t>
                      </a:r>
                      <a:endParaRPr lang="en-US" sz="1800" b="0" dirty="0" smtClean="0"/>
                    </a:p>
                  </a:txBody>
                  <a:tcPr marL="67371" marR="67371" marT="33685" marB="33685" anchor="ctr"/>
                </a:tc>
                <a:extLst>
                  <a:ext uri="{0D108BD9-81ED-4DB2-BD59-A6C34878D82A}">
                    <a16:rowId xmlns:a16="http://schemas.microsoft.com/office/drawing/2014/main" val="1946132611"/>
                  </a:ext>
                </a:extLst>
              </a:tr>
              <a:tr h="458282">
                <a:tc>
                  <a:txBody>
                    <a:bodyPr/>
                    <a:lstStyle/>
                    <a:p>
                      <a:pPr marL="0" marR="0" indent="0" algn="l" defTabSz="932559" rtl="0" eaLnBrk="1" fontAlgn="auto" latinLnBrk="0" hangingPunct="1">
                        <a:lnSpc>
                          <a:spcPct val="100000"/>
                        </a:lnSpc>
                        <a:spcBef>
                          <a:spcPts val="0"/>
                        </a:spcBef>
                        <a:spcAft>
                          <a:spcPts val="0"/>
                        </a:spcAft>
                        <a:buClrTx/>
                        <a:buSzTx/>
                        <a:buFontTx/>
                        <a:buNone/>
                        <a:tabLst/>
                        <a:defRPr/>
                      </a:pPr>
                      <a:r>
                        <a:rPr lang="en-US" sz="1800" b="0" dirty="0" smtClean="0"/>
                        <a:t>Module 2: Getting started with Apps for</a:t>
                      </a:r>
                      <a:r>
                        <a:rPr lang="en-US" sz="1800" b="0" baseline="0" dirty="0" smtClean="0"/>
                        <a:t> Office</a:t>
                      </a:r>
                      <a:endParaRPr lang="en-US" sz="1800" b="0" dirty="0" smtClean="0"/>
                    </a:p>
                  </a:txBody>
                  <a:tcPr marL="67371" marR="67371" marT="33685" marB="33685" anchor="ctr"/>
                </a:tc>
                <a:extLst>
                  <a:ext uri="{0D108BD9-81ED-4DB2-BD59-A6C34878D82A}">
                    <a16:rowId xmlns:a16="http://schemas.microsoft.com/office/drawing/2014/main" val="3204002662"/>
                  </a:ext>
                </a:extLst>
              </a:tr>
              <a:tr h="458282">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3: Getting started with Apps for SharePoint</a:t>
                      </a:r>
                    </a:p>
                  </a:txBody>
                  <a:tcPr marL="67371" marR="67371" marT="33685" marB="33685" anchor="ctr"/>
                </a:tc>
                <a:extLst>
                  <a:ext uri="{0D108BD9-81ED-4DB2-BD59-A6C34878D82A}">
                    <a16:rowId xmlns:a16="http://schemas.microsoft.com/office/drawing/2014/main" val="3774542436"/>
                  </a:ext>
                </a:extLst>
              </a:tr>
              <a:tr h="826207">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b="0" dirty="0" smtClean="0"/>
                        <a:t>Module 4: Moving Full Trust Code to the Cloud Using </a:t>
                      </a:r>
                      <a:br>
                        <a:rPr lang="en-US" sz="1800" b="0" dirty="0" smtClean="0"/>
                      </a:br>
                      <a:r>
                        <a:rPr lang="en-US" sz="1800" b="0" dirty="0" smtClean="0"/>
                        <a:t>                 Repeatable Patterns and</a:t>
                      </a:r>
                      <a:r>
                        <a:rPr lang="en-US" sz="1800" b="0" baseline="0" dirty="0" smtClean="0"/>
                        <a:t> </a:t>
                      </a:r>
                      <a:r>
                        <a:rPr lang="en-US" sz="1800" b="0" dirty="0" smtClean="0"/>
                        <a:t>Best Practices</a:t>
                      </a:r>
                    </a:p>
                  </a:txBody>
                  <a:tcPr marL="67371" marR="67371" marT="33685" marB="33685" anchor="ctr"/>
                </a:tc>
                <a:extLst>
                  <a:ext uri="{0D108BD9-81ED-4DB2-BD59-A6C34878D82A}">
                    <a16:rowId xmlns:a16="http://schemas.microsoft.com/office/drawing/2014/main" val="4266278162"/>
                  </a:ext>
                </a:extLst>
              </a:tr>
              <a:tr h="914942">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sz="1800" dirty="0" smtClean="0"/>
                        <a:t>Module 5: Getting started with the Office 365 APIs</a:t>
                      </a:r>
                    </a:p>
                  </a:txBody>
                  <a:tcPr marL="67371" marR="67371" marT="33685" marB="33685" anchor="ctr"/>
                </a:tc>
                <a:extLst>
                  <a:ext uri="{0D108BD9-81ED-4DB2-BD59-A6C34878D82A}">
                    <a16:rowId xmlns:a16="http://schemas.microsoft.com/office/drawing/2014/main" val="1208832343"/>
                  </a:ext>
                </a:extLst>
              </a:tr>
            </a:tbl>
          </a:graphicData>
        </a:graphic>
      </p:graphicFrame>
      <p:sp>
        <p:nvSpPr>
          <p:cNvPr id="2" name="TextBox 1"/>
          <p:cNvSpPr txBox="1"/>
          <p:nvPr/>
        </p:nvSpPr>
        <p:spPr>
          <a:xfrm>
            <a:off x="2403537" y="5532266"/>
            <a:ext cx="12188825" cy="553998"/>
          </a:xfrm>
          <a:prstGeom prst="rect">
            <a:avLst/>
          </a:prstGeom>
          <a:noFill/>
        </p:spPr>
        <p:txBody>
          <a:bodyPr wrap="square" lIns="0" tIns="0" rIns="0" bIns="0" rtlCol="0">
            <a:spAutoFit/>
          </a:bodyPr>
          <a:lstStyle/>
          <a:p>
            <a:pPr marL="0" marR="0" lvl="0" indent="0" algn="ctr" defTabSz="914363"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70" normalizeH="0" baseline="0" noProof="0" dirty="0" smtClean="0">
                <a:ln>
                  <a:noFill/>
                </a:ln>
                <a:solidFill>
                  <a:srgbClr val="FFFFFF"/>
                </a:solidFill>
                <a:effectLst/>
                <a:uLnTx/>
                <a:uFillTx/>
                <a:latin typeface="Segoe UI"/>
                <a:ea typeface="+mn-ea"/>
                <a:cs typeface="+mn-cs"/>
              </a:rPr>
              <a:t>dev.office.com/training</a:t>
            </a:r>
          </a:p>
        </p:txBody>
      </p:sp>
    </p:spTree>
    <p:extLst>
      <p:ext uri="{BB962C8B-B14F-4D97-AF65-F5344CB8AC3E}">
        <p14:creationId xmlns:p14="http://schemas.microsoft.com/office/powerpoint/2010/main" val="28834037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75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000"/>
                                        <p:tgtEl>
                                          <p:spTgt spid="9"/>
                                        </p:tgtEl>
                                      </p:cBhvr>
                                    </p:animEffect>
                                  </p:childTnLst>
                                </p:cTn>
                              </p:par>
                              <p:par>
                                <p:cTn id="8" presetID="10" presetClass="entr" presetSubtype="0" fill="hold" nodeType="withEffect">
                                  <p:stCondLst>
                                    <p:cond delay="40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000"/>
                                        <p:tgtEl>
                                          <p:spTgt spid="12"/>
                                        </p:tgtEl>
                                      </p:cBhvr>
                                    </p:animEffect>
                                  </p:childTnLst>
                                </p:cTn>
                              </p:par>
                              <p:par>
                                <p:cTn id="11" presetID="10" presetClass="entr" presetSubtype="0" fill="hold" nodeType="withEffect">
                                  <p:stCondLst>
                                    <p:cond delay="80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2000"/>
                                        <p:tgtEl>
                                          <p:spTgt spid="11"/>
                                        </p:tgtEl>
                                      </p:cBhvr>
                                    </p:animEffect>
                                  </p:childTnLst>
                                </p:cTn>
                              </p:par>
                              <p:par>
                                <p:cTn id="14" presetID="53" presetClass="entr" presetSubtype="16" fill="hold" grpId="0" nodeType="withEffect">
                                  <p:stCondLst>
                                    <p:cond delay="800"/>
                                  </p:stCondLst>
                                  <p:childTnLst>
                                    <p:set>
                                      <p:cBhvr>
                                        <p:cTn id="15" dur="1" fill="hold">
                                          <p:stCondLst>
                                            <p:cond delay="0"/>
                                          </p:stCondLst>
                                        </p:cTn>
                                        <p:tgtEl>
                                          <p:spTgt spid="6"/>
                                        </p:tgtEl>
                                        <p:attrNameLst>
                                          <p:attrName>style.visibility</p:attrName>
                                        </p:attrNameLst>
                                      </p:cBhvr>
                                      <p:to>
                                        <p:strVal val="visible"/>
                                      </p:to>
                                    </p:set>
                                    <p:anim calcmode="lin" valueType="num">
                                      <p:cBhvr>
                                        <p:cTn id="16" dur="500" fill="hold"/>
                                        <p:tgtEl>
                                          <p:spTgt spid="6"/>
                                        </p:tgtEl>
                                        <p:attrNameLst>
                                          <p:attrName>ppt_w</p:attrName>
                                        </p:attrNameLst>
                                      </p:cBhvr>
                                      <p:tavLst>
                                        <p:tav tm="0">
                                          <p:val>
                                            <p:fltVal val="0"/>
                                          </p:val>
                                        </p:tav>
                                        <p:tav tm="100000">
                                          <p:val>
                                            <p:strVal val="#ppt_w"/>
                                          </p:val>
                                        </p:tav>
                                      </p:tavLst>
                                    </p:anim>
                                    <p:anim calcmode="lin" valueType="num">
                                      <p:cBhvr>
                                        <p:cTn id="17" dur="500" fill="hold"/>
                                        <p:tgtEl>
                                          <p:spTgt spid="6"/>
                                        </p:tgtEl>
                                        <p:attrNameLst>
                                          <p:attrName>ppt_h</p:attrName>
                                        </p:attrNameLst>
                                      </p:cBhvr>
                                      <p:tavLst>
                                        <p:tav tm="0">
                                          <p:val>
                                            <p:fltVal val="0"/>
                                          </p:val>
                                        </p:tav>
                                        <p:tav tm="100000">
                                          <p:val>
                                            <p:strVal val="#ppt_h"/>
                                          </p:val>
                                        </p:tav>
                                      </p:tavLst>
                                    </p:anim>
                                    <p:animEffect transition="in" filter="fade">
                                      <p:cBhvr>
                                        <p:cTn id="18" dur="500"/>
                                        <p:tgtEl>
                                          <p:spTgt spid="6"/>
                                        </p:tgtEl>
                                      </p:cBhvr>
                                    </p:animEffect>
                                  </p:childTnLst>
                                </p:cTn>
                              </p:par>
                              <p:par>
                                <p:cTn id="19" presetID="53" presetClass="entr" presetSubtype="16" fill="hold" grpId="0" nodeType="withEffect">
                                  <p:stCondLst>
                                    <p:cond delay="100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par>
                                <p:cTn id="24" presetID="53" presetClass="entr" presetSubtype="16" fill="hold" nodeType="withEffect">
                                  <p:stCondLst>
                                    <p:cond delay="1200"/>
                                  </p:stCondLst>
                                  <p:childTnLst>
                                    <p:set>
                                      <p:cBhvr>
                                        <p:cTn id="25" dur="1" fill="hold">
                                          <p:stCondLst>
                                            <p:cond delay="0"/>
                                          </p:stCondLst>
                                        </p:cTn>
                                        <p:tgtEl>
                                          <p:spTgt spid="8"/>
                                        </p:tgtEl>
                                        <p:attrNameLst>
                                          <p:attrName>style.visibility</p:attrName>
                                        </p:attrNameLst>
                                      </p:cBhvr>
                                      <p:to>
                                        <p:strVal val="visible"/>
                                      </p:to>
                                    </p:set>
                                    <p:anim calcmode="lin" valueType="num">
                                      <p:cBhvr>
                                        <p:cTn id="26" dur="500" fill="hold"/>
                                        <p:tgtEl>
                                          <p:spTgt spid="8"/>
                                        </p:tgtEl>
                                        <p:attrNameLst>
                                          <p:attrName>ppt_w</p:attrName>
                                        </p:attrNameLst>
                                      </p:cBhvr>
                                      <p:tavLst>
                                        <p:tav tm="0">
                                          <p:val>
                                            <p:fltVal val="0"/>
                                          </p:val>
                                        </p:tav>
                                        <p:tav tm="100000">
                                          <p:val>
                                            <p:strVal val="#ppt_w"/>
                                          </p:val>
                                        </p:tav>
                                      </p:tavLst>
                                    </p:anim>
                                    <p:anim calcmode="lin" valueType="num">
                                      <p:cBhvr>
                                        <p:cTn id="27" dur="500" fill="hold"/>
                                        <p:tgtEl>
                                          <p:spTgt spid="8"/>
                                        </p:tgtEl>
                                        <p:attrNameLst>
                                          <p:attrName>ppt_h</p:attrName>
                                        </p:attrNameLst>
                                      </p:cBhvr>
                                      <p:tavLst>
                                        <p:tav tm="0">
                                          <p:val>
                                            <p:fltVal val="0"/>
                                          </p:val>
                                        </p:tav>
                                        <p:tav tm="100000">
                                          <p:val>
                                            <p:strVal val="#ppt_h"/>
                                          </p:val>
                                        </p:tav>
                                      </p:tavLst>
                                    </p:anim>
                                    <p:animEffect transition="in" filter="fade">
                                      <p:cBhvr>
                                        <p:cTn id="28" dur="500"/>
                                        <p:tgtEl>
                                          <p:spTgt spid="8"/>
                                        </p:tgtEl>
                                      </p:cBhvr>
                                    </p:animEffect>
                                  </p:childTnLst>
                                </p:cTn>
                              </p:par>
                              <p:par>
                                <p:cTn id="29" presetID="10" presetClass="entr" presetSubtype="0" fill="hold" nodeType="withEffect">
                                  <p:stCondLst>
                                    <p:cond delay="75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1000"/>
                                        <p:tgtEl>
                                          <p:spTgt spid="13"/>
                                        </p:tgtEl>
                                      </p:cBhvr>
                                    </p:animEffect>
                                  </p:childTnLst>
                                </p:cTn>
                              </p:par>
                              <p:par>
                                <p:cTn id="32" presetID="63" presetClass="path" presetSubtype="0" decel="100000" fill="hold" nodeType="withEffect">
                                  <p:stCondLst>
                                    <p:cond delay="750"/>
                                  </p:stCondLst>
                                  <p:childTnLst>
                                    <p:animMotion origin="layout" path="M -0.0241 2.59259E-6 L 4.92837E-6 2.59259E-6 " pathEditMode="relative" rAng="0" ptsTypes="AA">
                                      <p:cBhvr>
                                        <p:cTn id="33" dur="1000" fill="hold"/>
                                        <p:tgtEl>
                                          <p:spTgt spid="13"/>
                                        </p:tgtEl>
                                        <p:attrNameLst>
                                          <p:attrName>ppt_x</p:attrName>
                                          <p:attrName>ppt_y</p:attrName>
                                        </p:attrNameLst>
                                      </p:cBhvr>
                                      <p:rCtr x="1198"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Batching with REST</a:t>
            </a:r>
            <a:endParaRPr lang="en-US" dirty="0"/>
          </a:p>
        </p:txBody>
      </p:sp>
      <p:sp>
        <p:nvSpPr>
          <p:cNvPr id="2" name="Subtitle 1"/>
          <p:cNvSpPr>
            <a:spLocks noGrp="1"/>
          </p:cNvSpPr>
          <p:nvPr>
            <p:ph type="subTitle" idx="1"/>
          </p:nvPr>
        </p:nvSpPr>
        <p:spPr/>
        <p:txBody>
          <a:bodyPr/>
          <a:lstStyle/>
          <a:p>
            <a:endParaRPr lang="en-US"/>
          </a:p>
        </p:txBody>
      </p:sp>
    </p:spTree>
    <p:extLst>
      <p:ext uri="{BB962C8B-B14F-4D97-AF65-F5344CB8AC3E}">
        <p14:creationId xmlns:p14="http://schemas.microsoft.com/office/powerpoint/2010/main" val="1359512183"/>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REST is More Chatty than CSOM</a:t>
            </a:r>
            <a:endParaRPr lang="en-US" dirty="0"/>
          </a:p>
        </p:txBody>
      </p:sp>
      <p:sp>
        <p:nvSpPr>
          <p:cNvPr id="5" name="Content Placeholder 4"/>
          <p:cNvSpPr>
            <a:spLocks noGrp="1"/>
          </p:cNvSpPr>
          <p:nvPr>
            <p:ph type="body" sz="quarter" idx="10"/>
          </p:nvPr>
        </p:nvSpPr>
        <p:spPr/>
        <p:txBody>
          <a:bodyPr/>
          <a:lstStyle/>
          <a:p>
            <a:r>
              <a:rPr lang="en-US" dirty="0" smtClean="0"/>
              <a:t>Each action is sent as a separate request</a:t>
            </a:r>
          </a:p>
          <a:p>
            <a:endParaRPr lang="en-US" dirty="0" smtClean="0"/>
          </a:p>
          <a:p>
            <a:r>
              <a:rPr lang="en-US" dirty="0" smtClean="0"/>
              <a:t>CSOM allows for multiple requests to be sent as one</a:t>
            </a:r>
          </a:p>
          <a:p>
            <a:endParaRPr lang="en-US" dirty="0" smtClean="0"/>
          </a:p>
          <a:p>
            <a:r>
              <a:rPr lang="en-US" dirty="0" smtClean="0"/>
              <a:t>Requests are expensive &amp; slow your app</a:t>
            </a:r>
          </a:p>
        </p:txBody>
      </p:sp>
    </p:spTree>
    <p:extLst>
      <p:ext uri="{BB962C8B-B14F-4D97-AF65-F5344CB8AC3E}">
        <p14:creationId xmlns:p14="http://schemas.microsoft.com/office/powerpoint/2010/main" val="1398295499"/>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Batching Support Added to O365</a:t>
            </a:r>
            <a:endParaRPr lang="en-US" dirty="0"/>
          </a:p>
        </p:txBody>
      </p:sp>
      <p:sp>
        <p:nvSpPr>
          <p:cNvPr id="3" name="Content Placeholder 2"/>
          <p:cNvSpPr>
            <a:spLocks noGrp="1"/>
          </p:cNvSpPr>
          <p:nvPr>
            <p:ph type="body" sz="quarter" idx="10"/>
          </p:nvPr>
        </p:nvSpPr>
        <p:spPr/>
        <p:txBody>
          <a:bodyPr/>
          <a:lstStyle/>
          <a:p>
            <a:r>
              <a:rPr lang="en-US" dirty="0" smtClean="0"/>
              <a:t>Office 365 REST APIs shipped with support for support with REST APIs</a:t>
            </a:r>
          </a:p>
          <a:p>
            <a:r>
              <a:rPr lang="en-US" dirty="0" smtClean="0"/>
              <a:t>Batching requests with REST support added to SharePoint Online late 2014</a:t>
            </a:r>
          </a:p>
          <a:p>
            <a:r>
              <a:rPr lang="en-US" dirty="0" smtClean="0"/>
              <a:t>Send multiple write &amp; read operations in one HTTP request</a:t>
            </a:r>
          </a:p>
          <a:p>
            <a:pPr marL="0" indent="0">
              <a:buNone/>
            </a:pPr>
            <a:endParaRPr lang="en-US" dirty="0" smtClean="0"/>
          </a:p>
          <a:p>
            <a:r>
              <a:rPr lang="en-US" i="1" dirty="0" smtClean="0"/>
              <a:t>SharePoint 2013 on-premises – not supported</a:t>
            </a:r>
            <a:endParaRPr lang="en-US" i="1" dirty="0"/>
          </a:p>
        </p:txBody>
      </p:sp>
    </p:spTree>
    <p:extLst>
      <p:ext uri="{BB962C8B-B14F-4D97-AF65-F5344CB8AC3E}">
        <p14:creationId xmlns:p14="http://schemas.microsoft.com/office/powerpoint/2010/main" val="1096689772"/>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Exploring the Impact</a:t>
            </a:r>
            <a:endParaRPr lang="en-US" dirty="0"/>
          </a:p>
        </p:txBody>
      </p:sp>
      <p:pic>
        <p:nvPicPr>
          <p:cNvPr id="7" name="Picture 6"/>
          <p:cNvPicPr>
            <a:picLocks noChangeAspect="1"/>
          </p:cNvPicPr>
          <p:nvPr/>
        </p:nvPicPr>
        <p:blipFill>
          <a:blip r:embed="rId2"/>
          <a:stretch>
            <a:fillRect/>
          </a:stretch>
        </p:blipFill>
        <p:spPr>
          <a:xfrm>
            <a:off x="2496783" y="1447800"/>
            <a:ext cx="7195261" cy="5054600"/>
          </a:xfrm>
          <a:prstGeom prst="rect">
            <a:avLst/>
          </a:prstGeom>
          <a:ln>
            <a:solidFill>
              <a:schemeClr val="accent1"/>
            </a:solidFill>
          </a:ln>
        </p:spPr>
      </p:pic>
      <p:sp>
        <p:nvSpPr>
          <p:cNvPr id="2" name="Rounded Rectangle 1"/>
          <p:cNvSpPr/>
          <p:nvPr/>
        </p:nvSpPr>
        <p:spPr bwMode="auto">
          <a:xfrm>
            <a:off x="2284412" y="2286000"/>
            <a:ext cx="7162800" cy="685800"/>
          </a:xfrm>
          <a:prstGeom prst="roundRect">
            <a:avLst/>
          </a:prstGeom>
          <a:noFill/>
          <a:ln w="38100"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defTabSz="914400" eaLnBrk="0" fontAlgn="base" hangingPunct="0">
              <a:spcBef>
                <a:spcPct val="0"/>
              </a:spcBef>
              <a:spcAft>
                <a:spcPct val="0"/>
              </a:spcAft>
            </a:pPr>
            <a:endParaRPr lang="en-US" sz="1200">
              <a:latin typeface="Capitals" pitchFamily="8" charset="0"/>
              <a:ea typeface="ＭＳ Ｐゴシック" pitchFamily="8" charset="-128"/>
            </a:endParaRPr>
          </a:p>
        </p:txBody>
      </p:sp>
      <p:sp>
        <p:nvSpPr>
          <p:cNvPr id="3" name="Rounded Rectangle 2"/>
          <p:cNvSpPr/>
          <p:nvPr/>
        </p:nvSpPr>
        <p:spPr bwMode="auto">
          <a:xfrm>
            <a:off x="2284412" y="5410200"/>
            <a:ext cx="5257800" cy="228600"/>
          </a:xfrm>
          <a:prstGeom prst="roundRect">
            <a:avLst/>
          </a:prstGeom>
          <a:noFill/>
          <a:ln w="38100"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defTabSz="914400" eaLnBrk="0" fontAlgn="base" hangingPunct="0">
              <a:spcBef>
                <a:spcPct val="0"/>
              </a:spcBef>
              <a:spcAft>
                <a:spcPct val="0"/>
              </a:spcAft>
            </a:pPr>
            <a:endParaRPr lang="en-US" sz="1200">
              <a:latin typeface="Capitals" pitchFamily="8" charset="0"/>
              <a:ea typeface="ＭＳ Ｐゴシック" pitchFamily="8" charset="-128"/>
            </a:endParaRPr>
          </a:p>
        </p:txBody>
      </p:sp>
      <p:sp>
        <p:nvSpPr>
          <p:cNvPr id="4" name="Rounded Rectangle 3"/>
          <p:cNvSpPr/>
          <p:nvPr/>
        </p:nvSpPr>
        <p:spPr bwMode="auto">
          <a:xfrm>
            <a:off x="2284412" y="4267200"/>
            <a:ext cx="7162800" cy="1219200"/>
          </a:xfrm>
          <a:prstGeom prst="roundRect">
            <a:avLst/>
          </a:prstGeom>
          <a:noFill/>
          <a:ln w="38100"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defTabSz="914400" eaLnBrk="0" fontAlgn="base" hangingPunct="0">
              <a:spcBef>
                <a:spcPct val="0"/>
              </a:spcBef>
              <a:spcAft>
                <a:spcPct val="0"/>
              </a:spcAft>
            </a:pPr>
            <a:endParaRPr lang="en-US" sz="1200">
              <a:latin typeface="Capitals" pitchFamily="8" charset="0"/>
              <a:ea typeface="ＭＳ Ｐゴシック" pitchFamily="8" charset="-128"/>
            </a:endParaRPr>
          </a:p>
        </p:txBody>
      </p:sp>
      <p:sp>
        <p:nvSpPr>
          <p:cNvPr id="5" name="Rounded Rectangle 4"/>
          <p:cNvSpPr/>
          <p:nvPr/>
        </p:nvSpPr>
        <p:spPr bwMode="auto">
          <a:xfrm>
            <a:off x="2284412" y="6019800"/>
            <a:ext cx="5257800" cy="304800"/>
          </a:xfrm>
          <a:prstGeom prst="roundRect">
            <a:avLst/>
          </a:prstGeom>
          <a:noFill/>
          <a:ln w="38100" cap="flat" cmpd="sng" algn="ctr">
            <a:solidFill>
              <a:srgbClr val="FF0000"/>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defTabSz="914400" eaLnBrk="0" fontAlgn="base" hangingPunct="0">
              <a:spcBef>
                <a:spcPct val="0"/>
              </a:spcBef>
              <a:spcAft>
                <a:spcPct val="0"/>
              </a:spcAft>
            </a:pPr>
            <a:endParaRPr lang="en-US" sz="1200">
              <a:latin typeface="Capitals" pitchFamily="8" charset="0"/>
              <a:ea typeface="ＭＳ Ｐゴシック" pitchFamily="8" charset="-128"/>
            </a:endParaRPr>
          </a:p>
        </p:txBody>
      </p:sp>
      <p:cxnSp>
        <p:nvCxnSpPr>
          <p:cNvPr id="10" name="Elbow Connector 9"/>
          <p:cNvCxnSpPr>
            <a:stCxn id="2" idx="1"/>
            <a:endCxn id="3" idx="1"/>
          </p:cNvCxnSpPr>
          <p:nvPr/>
        </p:nvCxnSpPr>
        <p:spPr>
          <a:xfrm rot="10800000" flipV="1">
            <a:off x="2284412" y="2628900"/>
            <a:ext cx="12700" cy="2895600"/>
          </a:xfrm>
          <a:prstGeom prst="bentConnector3">
            <a:avLst>
              <a:gd name="adj1" fmla="val 1800000"/>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4" idx="3"/>
            <a:endCxn id="5" idx="3"/>
          </p:cNvCxnSpPr>
          <p:nvPr/>
        </p:nvCxnSpPr>
        <p:spPr>
          <a:xfrm flipH="1">
            <a:off x="7542212" y="4876800"/>
            <a:ext cx="1905000" cy="1295400"/>
          </a:xfrm>
          <a:prstGeom prst="bentConnector3">
            <a:avLst>
              <a:gd name="adj1" fmla="val -37455"/>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620672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xit" presetSubtype="0" fill="hold" grpId="1" nodeType="clickEffect">
                                  <p:stCondLst>
                                    <p:cond delay="0"/>
                                  </p:stCondLst>
                                  <p:childTnLst>
                                    <p:animEffect transition="out" filter="dissolve">
                                      <p:cBhvr>
                                        <p:cTn id="14" dur="500"/>
                                        <p:tgtEl>
                                          <p:spTgt spid="2"/>
                                        </p:tgtEl>
                                      </p:cBhvr>
                                    </p:animEffect>
                                    <p:set>
                                      <p:cBhvr>
                                        <p:cTn id="15" dur="1" fill="hold">
                                          <p:stCondLst>
                                            <p:cond delay="499"/>
                                          </p:stCondLst>
                                        </p:cTn>
                                        <p:tgtEl>
                                          <p:spTgt spid="2"/>
                                        </p:tgtEl>
                                        <p:attrNameLst>
                                          <p:attrName>style.visibility</p:attrName>
                                        </p:attrNameLst>
                                      </p:cBhvr>
                                      <p:to>
                                        <p:strVal val="hidden"/>
                                      </p:to>
                                    </p:set>
                                  </p:childTnLst>
                                </p:cTn>
                              </p:par>
                              <p:par>
                                <p:cTn id="16" presetID="9" presetClass="exit" presetSubtype="0" fill="hold" grpId="1" nodeType="withEffect">
                                  <p:stCondLst>
                                    <p:cond delay="0"/>
                                  </p:stCondLst>
                                  <p:childTnLst>
                                    <p:animEffect transition="out" filter="dissolve">
                                      <p:cBhvr>
                                        <p:cTn id="17" dur="500"/>
                                        <p:tgtEl>
                                          <p:spTgt spid="3"/>
                                        </p:tgtEl>
                                      </p:cBhvr>
                                    </p:animEffect>
                                    <p:set>
                                      <p:cBhvr>
                                        <p:cTn id="18" dur="1" fill="hold">
                                          <p:stCondLst>
                                            <p:cond delay="499"/>
                                          </p:stCondLst>
                                        </p:cTn>
                                        <p:tgtEl>
                                          <p:spTgt spid="3"/>
                                        </p:tgtEl>
                                        <p:attrNameLst>
                                          <p:attrName>style.visibility</p:attrName>
                                        </p:attrNameLst>
                                      </p:cBhvr>
                                      <p:to>
                                        <p:strVal val="hidden"/>
                                      </p:to>
                                    </p:set>
                                  </p:childTnLst>
                                </p:cTn>
                              </p:par>
                            </p:childTnLst>
                          </p:cTn>
                        </p:par>
                        <p:par>
                          <p:cTn id="19" fill="hold">
                            <p:stCondLst>
                              <p:cond delay="500"/>
                            </p:stCondLst>
                            <p:childTnLst>
                              <p:par>
                                <p:cTn id="20" presetID="9" presetClass="entr" presetSubtype="0" fill="hold" grpId="0"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dissolve">
                                      <p:cBhvr>
                                        <p:cTn id="22" dur="500"/>
                                        <p:tgtEl>
                                          <p:spTgt spid="5"/>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dissolve">
                                      <p:cBhvr>
                                        <p:cTn id="2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P spid="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 Batch Request</a:t>
            </a:r>
            <a:endParaRPr lang="en-US" dirty="0"/>
          </a:p>
        </p:txBody>
      </p:sp>
      <p:grpSp>
        <p:nvGrpSpPr>
          <p:cNvPr id="10" name="Group 9"/>
          <p:cNvGrpSpPr/>
          <p:nvPr/>
        </p:nvGrpSpPr>
        <p:grpSpPr>
          <a:xfrm>
            <a:off x="3465512" y="1676400"/>
            <a:ext cx="5257800" cy="4495800"/>
            <a:chOff x="374822" y="1371600"/>
            <a:chExt cx="5257800" cy="4495800"/>
          </a:xfrm>
        </p:grpSpPr>
        <p:sp>
          <p:nvSpPr>
            <p:cNvPr id="9" name="Rounded Rectangle 8"/>
            <p:cNvSpPr/>
            <p:nvPr/>
          </p:nvSpPr>
          <p:spPr bwMode="auto">
            <a:xfrm>
              <a:off x="374822" y="1371600"/>
              <a:ext cx="5257800" cy="4495800"/>
            </a:xfrm>
            <a:prstGeom prst="roundRect">
              <a:avLst/>
            </a:prstGeom>
            <a:solidFill>
              <a:srgbClr val="0080FF"/>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algn="ctr" defTabSz="914400" eaLnBrk="0" fontAlgn="base" hangingPunct="0">
                <a:spcBef>
                  <a:spcPct val="0"/>
                </a:spcBef>
                <a:spcAft>
                  <a:spcPct val="0"/>
                </a:spcAft>
              </a:pPr>
              <a:r>
                <a:rPr lang="en-US" sz="2400" dirty="0">
                  <a:solidFill>
                    <a:schemeClr val="bg1"/>
                  </a:solidFill>
                  <a:latin typeface="Segoe UI Semibold" charset="0"/>
                  <a:ea typeface="Segoe UI Semibold" charset="0"/>
                  <a:cs typeface="Segoe UI Semibold" charset="0"/>
                </a:rPr>
                <a:t>BATCH REQUEST</a:t>
              </a:r>
            </a:p>
          </p:txBody>
        </p:sp>
        <p:sp>
          <p:nvSpPr>
            <p:cNvPr id="3" name="Rounded Rectangle 2"/>
            <p:cNvSpPr/>
            <p:nvPr/>
          </p:nvSpPr>
          <p:spPr bwMode="auto">
            <a:xfrm>
              <a:off x="838200" y="1981200"/>
              <a:ext cx="4343400" cy="533400"/>
            </a:xfrm>
            <a:prstGeom prst="roundRect">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defTabSz="914400" eaLnBrk="0" fontAlgn="base" hangingPunct="0">
                <a:spcBef>
                  <a:spcPct val="0"/>
                </a:spcBef>
                <a:spcAft>
                  <a:spcPct val="0"/>
                </a:spcAft>
              </a:pPr>
              <a:r>
                <a:rPr lang="en-US" dirty="0">
                  <a:latin typeface="Segoe UI Semibold" charset="0"/>
                  <a:ea typeface="Segoe UI Semibold" charset="0"/>
                  <a:cs typeface="Segoe UI Semibold" charset="0"/>
                </a:rPr>
                <a:t>CHANGESET - HTTP POST</a:t>
              </a:r>
            </a:p>
          </p:txBody>
        </p:sp>
        <p:sp>
          <p:nvSpPr>
            <p:cNvPr id="6" name="Rounded Rectangle 5"/>
            <p:cNvSpPr/>
            <p:nvPr/>
          </p:nvSpPr>
          <p:spPr bwMode="auto">
            <a:xfrm>
              <a:off x="838200" y="2590800"/>
              <a:ext cx="4343400" cy="533400"/>
            </a:xfrm>
            <a:prstGeom prst="roundRect">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defTabSz="914400" eaLnBrk="0" fontAlgn="base" hangingPunct="0">
                <a:spcBef>
                  <a:spcPct val="0"/>
                </a:spcBef>
                <a:spcAft>
                  <a:spcPct val="0"/>
                </a:spcAft>
              </a:pPr>
              <a:r>
                <a:rPr lang="en-US" dirty="0">
                  <a:latin typeface="Segoe UI Semibold" charset="0"/>
                  <a:ea typeface="Segoe UI Semibold" charset="0"/>
                  <a:cs typeface="Segoe UI Semibold" charset="0"/>
                </a:rPr>
                <a:t>CHANGESET - HTTP PATCH</a:t>
              </a:r>
            </a:p>
          </p:txBody>
        </p:sp>
        <p:sp>
          <p:nvSpPr>
            <p:cNvPr id="7" name="Rounded Rectangle 6"/>
            <p:cNvSpPr/>
            <p:nvPr/>
          </p:nvSpPr>
          <p:spPr bwMode="auto">
            <a:xfrm>
              <a:off x="832022" y="3200400"/>
              <a:ext cx="4343400" cy="533400"/>
            </a:xfrm>
            <a:prstGeom prst="roundRect">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defTabSz="914400" eaLnBrk="0" fontAlgn="base" hangingPunct="0">
                <a:spcBef>
                  <a:spcPct val="0"/>
                </a:spcBef>
                <a:spcAft>
                  <a:spcPct val="0"/>
                </a:spcAft>
              </a:pPr>
              <a:r>
                <a:rPr lang="en-US" dirty="0">
                  <a:latin typeface="Segoe UI Semibold" charset="0"/>
                  <a:ea typeface="Segoe UI Semibold" charset="0"/>
                  <a:cs typeface="Segoe UI Semibold" charset="0"/>
                </a:rPr>
                <a:t>CHANGESET - HTTP DELETE</a:t>
              </a:r>
            </a:p>
          </p:txBody>
        </p:sp>
        <p:sp>
          <p:nvSpPr>
            <p:cNvPr id="8" name="Rounded Rectangle 7"/>
            <p:cNvSpPr/>
            <p:nvPr/>
          </p:nvSpPr>
          <p:spPr bwMode="auto">
            <a:xfrm>
              <a:off x="832022" y="3840892"/>
              <a:ext cx="4343400" cy="533400"/>
            </a:xfrm>
            <a:prstGeom prst="roundRect">
              <a:avLst/>
            </a:prstGeom>
            <a:solidFill>
              <a:schemeClr val="accent1">
                <a:lumMod val="75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defTabSz="914400" eaLnBrk="0" fontAlgn="base" hangingPunct="0">
                <a:spcBef>
                  <a:spcPct val="0"/>
                </a:spcBef>
                <a:spcAft>
                  <a:spcPct val="0"/>
                </a:spcAft>
              </a:pPr>
              <a:r>
                <a:rPr lang="en-US" dirty="0">
                  <a:latin typeface="Segoe UI Semibold" charset="0"/>
                  <a:ea typeface="Segoe UI Semibold" charset="0"/>
                  <a:cs typeface="Segoe UI Semibold" charset="0"/>
                </a:rPr>
                <a:t>HTTP GET</a:t>
              </a:r>
            </a:p>
          </p:txBody>
        </p:sp>
      </p:grpSp>
    </p:spTree>
    <p:extLst>
      <p:ext uri="{BB962C8B-B14F-4D97-AF65-F5344CB8AC3E}">
        <p14:creationId xmlns:p14="http://schemas.microsoft.com/office/powerpoint/2010/main" val="601385644"/>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 Batch Response</a:t>
            </a:r>
            <a:endParaRPr lang="en-US" dirty="0"/>
          </a:p>
        </p:txBody>
      </p:sp>
      <p:grpSp>
        <p:nvGrpSpPr>
          <p:cNvPr id="3" name="Group 2"/>
          <p:cNvGrpSpPr/>
          <p:nvPr/>
        </p:nvGrpSpPr>
        <p:grpSpPr>
          <a:xfrm>
            <a:off x="3465512" y="1676400"/>
            <a:ext cx="5257800" cy="4495800"/>
            <a:chOff x="374822" y="1371600"/>
            <a:chExt cx="5257800" cy="4495800"/>
          </a:xfrm>
        </p:grpSpPr>
        <p:sp>
          <p:nvSpPr>
            <p:cNvPr id="4" name="Rounded Rectangle 3"/>
            <p:cNvSpPr/>
            <p:nvPr/>
          </p:nvSpPr>
          <p:spPr bwMode="auto">
            <a:xfrm>
              <a:off x="374822" y="1371600"/>
              <a:ext cx="5257800" cy="4495800"/>
            </a:xfrm>
            <a:prstGeom prst="roundRect">
              <a:avLst/>
            </a:prstGeom>
            <a:solidFill>
              <a:srgbClr val="0080FF"/>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b" anchorCtr="0" compatLnSpc="1">
              <a:prstTxWarp prst="textNoShape">
                <a:avLst/>
              </a:prstTxWarp>
            </a:bodyPr>
            <a:lstStyle/>
            <a:p>
              <a:pPr algn="ctr" defTabSz="914400" eaLnBrk="0" fontAlgn="base" hangingPunct="0">
                <a:spcBef>
                  <a:spcPct val="0"/>
                </a:spcBef>
                <a:spcAft>
                  <a:spcPct val="0"/>
                </a:spcAft>
              </a:pPr>
              <a:r>
                <a:rPr lang="en-US" sz="2400" dirty="0">
                  <a:solidFill>
                    <a:schemeClr val="bg1"/>
                  </a:solidFill>
                  <a:latin typeface="Segoe UI Semibold" charset="0"/>
                  <a:ea typeface="Segoe UI Semibold" charset="0"/>
                  <a:cs typeface="Segoe UI Semibold" charset="0"/>
                </a:rPr>
                <a:t>BATCH RESPONSE</a:t>
              </a:r>
            </a:p>
          </p:txBody>
        </p:sp>
        <p:sp>
          <p:nvSpPr>
            <p:cNvPr id="5" name="Rounded Rectangle 4"/>
            <p:cNvSpPr/>
            <p:nvPr/>
          </p:nvSpPr>
          <p:spPr bwMode="auto">
            <a:xfrm>
              <a:off x="838200" y="1981200"/>
              <a:ext cx="4343400" cy="533400"/>
            </a:xfrm>
            <a:prstGeom prst="roundRect">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defTabSz="914400" eaLnBrk="0" fontAlgn="base" hangingPunct="0">
                <a:spcBef>
                  <a:spcPct val="0"/>
                </a:spcBef>
                <a:spcAft>
                  <a:spcPct val="0"/>
                </a:spcAft>
              </a:pPr>
              <a:r>
                <a:rPr lang="en-US" dirty="0">
                  <a:latin typeface="Segoe UI Semibold" charset="0"/>
                  <a:ea typeface="Segoe UI Semibold" charset="0"/>
                  <a:cs typeface="Segoe UI Semibold" charset="0"/>
                </a:rPr>
                <a:t>CHANGESET RESPONSE</a:t>
              </a:r>
            </a:p>
          </p:txBody>
        </p:sp>
        <p:sp>
          <p:nvSpPr>
            <p:cNvPr id="6" name="Rounded Rectangle 5"/>
            <p:cNvSpPr/>
            <p:nvPr/>
          </p:nvSpPr>
          <p:spPr bwMode="auto">
            <a:xfrm>
              <a:off x="838200" y="2590800"/>
              <a:ext cx="4343400" cy="533400"/>
            </a:xfrm>
            <a:prstGeom prst="roundRect">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a:r>
                <a:rPr lang="en-US" dirty="0">
                  <a:latin typeface="Segoe UI Semibold" charset="0"/>
                  <a:ea typeface="Segoe UI Semibold" charset="0"/>
                  <a:cs typeface="Segoe UI Semibold" charset="0"/>
                </a:rPr>
                <a:t>CHANGESET RESPONSE</a:t>
              </a:r>
            </a:p>
          </p:txBody>
        </p:sp>
        <p:sp>
          <p:nvSpPr>
            <p:cNvPr id="7" name="Rounded Rectangle 6"/>
            <p:cNvSpPr/>
            <p:nvPr/>
          </p:nvSpPr>
          <p:spPr bwMode="auto">
            <a:xfrm>
              <a:off x="832022" y="3200400"/>
              <a:ext cx="4343400" cy="533400"/>
            </a:xfrm>
            <a:prstGeom prst="roundRect">
              <a:avLst/>
            </a:prstGeom>
            <a:solidFill>
              <a:schemeClr val="bg2">
                <a:lumMod val="40000"/>
                <a:lumOff val="60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a:r>
                <a:rPr lang="en-US" dirty="0">
                  <a:latin typeface="Segoe UI Semibold" charset="0"/>
                  <a:ea typeface="Segoe UI Semibold" charset="0"/>
                  <a:cs typeface="Segoe UI Semibold" charset="0"/>
                </a:rPr>
                <a:t>CHANGESET RESPONSE</a:t>
              </a:r>
            </a:p>
          </p:txBody>
        </p:sp>
        <p:sp>
          <p:nvSpPr>
            <p:cNvPr id="8" name="Rounded Rectangle 7"/>
            <p:cNvSpPr/>
            <p:nvPr/>
          </p:nvSpPr>
          <p:spPr bwMode="auto">
            <a:xfrm>
              <a:off x="832022" y="3840892"/>
              <a:ext cx="4343400" cy="533400"/>
            </a:xfrm>
            <a:prstGeom prst="roundRect">
              <a:avLst/>
            </a:prstGeom>
            <a:solidFill>
              <a:schemeClr val="accent1">
                <a:lumMod val="75000"/>
              </a:schemeClr>
            </a:solidFill>
            <a:ln w="9525"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algn="ctr" defTabSz="914400" eaLnBrk="0" fontAlgn="base" hangingPunct="0">
                <a:spcBef>
                  <a:spcPct val="0"/>
                </a:spcBef>
                <a:spcAft>
                  <a:spcPct val="0"/>
                </a:spcAft>
              </a:pPr>
              <a:r>
                <a:rPr lang="en-US" dirty="0">
                  <a:latin typeface="Segoe UI Semibold" charset="0"/>
                  <a:ea typeface="Segoe UI Semibold" charset="0"/>
                  <a:cs typeface="Segoe UI Semibold" charset="0"/>
                </a:rPr>
                <a:t>HTTP GET RESPONSE</a:t>
              </a:r>
            </a:p>
          </p:txBody>
        </p:sp>
      </p:grpSp>
    </p:spTree>
    <p:extLst>
      <p:ext uri="{BB962C8B-B14F-4D97-AF65-F5344CB8AC3E}">
        <p14:creationId xmlns:p14="http://schemas.microsoft.com/office/powerpoint/2010/main" val="1172755590"/>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CRUD Support</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11386204"/>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and Deleting a Specific Entity</a:t>
            </a:r>
            <a:endParaRPr lang="en-US" dirty="0"/>
          </a:p>
        </p:txBody>
      </p:sp>
      <p:sp>
        <p:nvSpPr>
          <p:cNvPr id="3" name="Text Placeholder 2"/>
          <p:cNvSpPr>
            <a:spLocks noGrp="1"/>
          </p:cNvSpPr>
          <p:nvPr>
            <p:ph type="body" sz="quarter" idx="10"/>
          </p:nvPr>
        </p:nvSpPr>
        <p:spPr/>
        <p:txBody>
          <a:bodyPr/>
          <a:lstStyle/>
          <a:p>
            <a:r>
              <a:rPr lang="en-US" sz="3200" dirty="0" smtClean="0"/>
              <a:t>Contact retrieved by calling </a:t>
            </a:r>
            <a:r>
              <a:rPr lang="en-US" sz="3200" b="1" dirty="0" err="1" smtClean="0">
                <a:latin typeface="Courier New" charset="0"/>
                <a:ea typeface="Courier New" charset="0"/>
                <a:cs typeface="Courier New" charset="0"/>
              </a:rPr>
              <a:t>GetById</a:t>
            </a:r>
            <a:r>
              <a:rPr lang="en-US" sz="3200" b="1" dirty="0" smtClean="0">
                <a:latin typeface="Courier New" charset="0"/>
                <a:ea typeface="Courier New" charset="0"/>
                <a:cs typeface="Courier New" charset="0"/>
              </a:rPr>
              <a:t>(id)</a:t>
            </a:r>
          </a:p>
          <a:p>
            <a:endParaRPr lang="en-US" sz="3200" dirty="0"/>
          </a:p>
          <a:p>
            <a:endParaRPr lang="en-US" sz="3200" dirty="0" smtClean="0"/>
          </a:p>
          <a:p>
            <a:pPr lvl="1"/>
            <a:endParaRPr lang="en-US" sz="1600" dirty="0" smtClean="0"/>
          </a:p>
          <a:p>
            <a:endParaRPr lang="en-US" sz="3200" dirty="0"/>
          </a:p>
          <a:p>
            <a:endParaRPr lang="en-US" sz="3200" dirty="0" smtClean="0"/>
          </a:p>
          <a:p>
            <a:endParaRPr lang="en-US" sz="3200" dirty="0" smtClean="0"/>
          </a:p>
          <a:p>
            <a:r>
              <a:rPr lang="en-US" sz="3200" dirty="0" smtClean="0"/>
              <a:t>Contact deleted by calling </a:t>
            </a:r>
            <a:r>
              <a:rPr lang="en-US" sz="3200" b="1" dirty="0" err="1" smtClean="0">
                <a:latin typeface="Courier New" charset="0"/>
                <a:ea typeface="Courier New" charset="0"/>
                <a:cs typeface="Courier New" charset="0"/>
              </a:rPr>
              <a:t>DeleteAsync</a:t>
            </a:r>
            <a:r>
              <a:rPr lang="en-US" sz="3200" b="1" dirty="0" smtClean="0">
                <a:latin typeface="Courier New" charset="0"/>
                <a:ea typeface="Courier New" charset="0"/>
                <a:cs typeface="Courier New" charset="0"/>
              </a:rPr>
              <a:t>()</a:t>
            </a:r>
            <a:r>
              <a:rPr lang="en-US" sz="3200" dirty="0" smtClean="0"/>
              <a:t> on Contact object </a:t>
            </a:r>
            <a:endParaRPr lang="en-US" sz="3200"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27</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043" y="1903629"/>
            <a:ext cx="5094673" cy="291777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1043" y="5393334"/>
            <a:ext cx="6131098" cy="136649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863587250"/>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Sending Email</a:t>
            </a:r>
            <a:endParaRPr lang="en-US" dirty="0"/>
          </a:p>
        </p:txBody>
      </p:sp>
      <p:sp>
        <p:nvSpPr>
          <p:cNvPr id="3" name="Text Placeholder 2"/>
          <p:cNvSpPr>
            <a:spLocks noGrp="1"/>
          </p:cNvSpPr>
          <p:nvPr>
            <p:ph type="body" sz="quarter" idx="10"/>
          </p:nvPr>
        </p:nvSpPr>
        <p:spPr/>
        <p:txBody>
          <a:bodyPr/>
          <a:lstStyle/>
          <a:p>
            <a:r>
              <a:rPr lang="en-US" dirty="0" smtClean="0"/>
              <a:t>Call </a:t>
            </a:r>
            <a:r>
              <a:rPr lang="en-US" b="1" dirty="0" err="1" smtClean="0">
                <a:latin typeface="Courier New" charset="0"/>
                <a:ea typeface="Courier New" charset="0"/>
                <a:cs typeface="Courier New" charset="0"/>
              </a:rPr>
              <a:t>SendAsync</a:t>
            </a:r>
            <a:r>
              <a:rPr lang="en-US" b="1" dirty="0" smtClean="0">
                <a:latin typeface="Courier New" charset="0"/>
                <a:ea typeface="Courier New" charset="0"/>
                <a:cs typeface="Courier New" charset="0"/>
              </a:rPr>
              <a:t>()</a:t>
            </a:r>
            <a:r>
              <a:rPr lang="en-US" dirty="0" smtClean="0"/>
              <a:t> on </a:t>
            </a:r>
            <a:r>
              <a:rPr lang="en-US" dirty="0" smtClean="0">
                <a:latin typeface="Courier New" charset="0"/>
                <a:ea typeface="Courier New" charset="0"/>
                <a:cs typeface="Courier New" charset="0"/>
              </a:rPr>
              <a:t>Events</a:t>
            </a:r>
            <a:r>
              <a:rPr lang="en-US" dirty="0" smtClean="0"/>
              <a:t> collection</a:t>
            </a:r>
          </a:p>
          <a:p>
            <a:pPr lvl="1"/>
            <a:endParaRPr lang="en-US"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28</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33700" y="2274674"/>
            <a:ext cx="6311900" cy="40259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527423136"/>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Update operations with the </a:t>
            </a:r>
            <a:r>
              <a:rPr lang="en-US" dirty="0" err="1" smtClean="0"/>
              <a:t>OutlookServicesClient</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2397787779"/>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4800" b="1" dirty="0" smtClean="0"/>
              <a:t>Deep Dive into Office 365 API for Mail</a:t>
            </a:r>
            <a:endParaRPr lang="en-US" dirty="0"/>
          </a:p>
        </p:txBody>
      </p:sp>
      <p:sp>
        <p:nvSpPr>
          <p:cNvPr id="5" name="Subtitle 4"/>
          <p:cNvSpPr>
            <a:spLocks noGrp="1"/>
          </p:cNvSpPr>
          <p:nvPr>
            <p:ph type="subTitle" idx="1"/>
          </p:nvPr>
        </p:nvSpPr>
        <p:spPr>
          <a:xfrm>
            <a:off x="532265" y="4735249"/>
            <a:ext cx="7640611" cy="1878025"/>
          </a:xfrm>
        </p:spPr>
        <p:txBody>
          <a:bodyPr/>
          <a:lstStyle/>
          <a:p>
            <a:endParaRPr lang="en-US" dirty="0"/>
          </a:p>
        </p:txBody>
      </p:sp>
    </p:spTree>
    <p:extLst>
      <p:ext uri="{BB962C8B-B14F-4D97-AF65-F5344CB8AC3E}">
        <p14:creationId xmlns:p14="http://schemas.microsoft.com/office/powerpoint/2010/main" val="1233982471"/>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Exchange Operations with REST</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197493563"/>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Office 365 Exchange REST APIs</a:t>
            </a:r>
            <a:endParaRPr lang="en-US" dirty="0"/>
          </a:p>
        </p:txBody>
      </p:sp>
      <p:sp>
        <p:nvSpPr>
          <p:cNvPr id="5" name="Text Placeholder 4"/>
          <p:cNvSpPr>
            <a:spLocks noGrp="1"/>
          </p:cNvSpPr>
          <p:nvPr>
            <p:ph type="body" sz="quarter" idx="10"/>
          </p:nvPr>
        </p:nvSpPr>
        <p:spPr>
          <a:xfrm>
            <a:off x="554414" y="1459832"/>
            <a:ext cx="11152188" cy="1988237"/>
          </a:xfrm>
        </p:spPr>
        <p:txBody>
          <a:bodyPr/>
          <a:lstStyle/>
          <a:p>
            <a:r>
              <a:rPr lang="en-GB" sz="1800" dirty="0"/>
              <a:t>https://</a:t>
            </a:r>
            <a:r>
              <a:rPr lang="en-GB" sz="1800" dirty="0" smtClean="0"/>
              <a:t>outlook.office365.com/api/v1.0/me/rootFolder </a:t>
            </a:r>
            <a:endParaRPr lang="en-GB" sz="1800" dirty="0"/>
          </a:p>
          <a:p>
            <a:r>
              <a:rPr lang="en-GB" sz="1800" dirty="0" smtClean="0"/>
              <a:t>https</a:t>
            </a:r>
            <a:r>
              <a:rPr lang="en-GB" sz="1800" dirty="0"/>
              <a:t>://</a:t>
            </a:r>
            <a:r>
              <a:rPr lang="en-GB" sz="1800" dirty="0" smtClean="0"/>
              <a:t>outlook.office365.com/api/v1.0/me/messages</a:t>
            </a:r>
          </a:p>
          <a:p>
            <a:r>
              <a:rPr lang="en-GB" sz="1800" dirty="0"/>
              <a:t>https://</a:t>
            </a:r>
            <a:r>
              <a:rPr lang="en-GB" sz="1800" dirty="0" smtClean="0"/>
              <a:t>outlook.office365.com/api/v1.0/me/folders/</a:t>
            </a:r>
            <a:r>
              <a:rPr lang="en-GB" sz="1800" dirty="0" smtClean="0">
                <a:solidFill>
                  <a:schemeClr val="bg1">
                    <a:lumMod val="50000"/>
                  </a:schemeClr>
                </a:solidFill>
              </a:rPr>
              <a:t>&lt;folder_id&gt;/</a:t>
            </a:r>
            <a:r>
              <a:rPr lang="en-GB" sz="1800" dirty="0" smtClean="0"/>
              <a:t>messages</a:t>
            </a:r>
            <a:endParaRPr lang="en-GB" sz="1800" dirty="0"/>
          </a:p>
          <a:p>
            <a:r>
              <a:rPr lang="en-GB" sz="1800" dirty="0" smtClean="0"/>
              <a:t>https://outlook.office365.com/api/v1.0/me/folders/drafts </a:t>
            </a:r>
          </a:p>
          <a:p>
            <a:r>
              <a:rPr lang="en-GB" sz="1800" dirty="0" smtClean="0"/>
              <a:t>https://outlook.office365.com/api/v1.0/me/folders/sentitems </a:t>
            </a:r>
          </a:p>
          <a:p>
            <a:r>
              <a:rPr lang="en-GB" sz="1800" dirty="0" smtClean="0"/>
              <a:t>https://outlook.office365.com/api/v1.0/me/folders/deleteditems</a:t>
            </a:r>
          </a:p>
          <a:p>
            <a:endParaRPr lang="en-GB" sz="1800" dirty="0" smtClean="0"/>
          </a:p>
          <a:p>
            <a:r>
              <a:rPr lang="en-US" sz="1800" dirty="0" smtClean="0"/>
              <a:t>https</a:t>
            </a:r>
            <a:r>
              <a:rPr lang="en-US" sz="1800" dirty="0"/>
              <a:t>://</a:t>
            </a:r>
            <a:r>
              <a:rPr lang="en-US" sz="1800" dirty="0" smtClean="0"/>
              <a:t>outlook.office365.com/</a:t>
            </a:r>
            <a:r>
              <a:rPr lang="en-GB" sz="1800" dirty="0" err="1"/>
              <a:t>api</a:t>
            </a:r>
            <a:r>
              <a:rPr lang="en-GB" sz="1800" dirty="0"/>
              <a:t>/v1.0/m</a:t>
            </a:r>
            <a:r>
              <a:rPr lang="en-US" sz="1800" dirty="0" smtClean="0"/>
              <a:t>e/events</a:t>
            </a:r>
          </a:p>
          <a:p>
            <a:r>
              <a:rPr lang="en-US" sz="1800" dirty="0"/>
              <a:t>https://</a:t>
            </a:r>
            <a:r>
              <a:rPr lang="en-US" sz="1800" dirty="0" smtClean="0"/>
              <a:t>outlook.office365.com/</a:t>
            </a:r>
            <a:r>
              <a:rPr lang="en-GB" sz="1800" dirty="0" err="1"/>
              <a:t>api</a:t>
            </a:r>
            <a:r>
              <a:rPr lang="en-GB" sz="1800" dirty="0"/>
              <a:t>/v1.0/m</a:t>
            </a:r>
            <a:r>
              <a:rPr lang="en-US" sz="1800" dirty="0" smtClean="0"/>
              <a:t>e/events(</a:t>
            </a:r>
            <a:r>
              <a:rPr lang="en-US" sz="1800" dirty="0" smtClean="0">
                <a:solidFill>
                  <a:schemeClr val="bg1">
                    <a:lumMod val="50000"/>
                  </a:schemeClr>
                </a:solidFill>
              </a:rPr>
              <a:t>&lt;event_id&gt;</a:t>
            </a:r>
            <a:r>
              <a:rPr lang="en-US" sz="1800" dirty="0" smtClean="0"/>
              <a:t>)</a:t>
            </a:r>
            <a:endParaRPr lang="en-US" sz="1800" dirty="0"/>
          </a:p>
          <a:p>
            <a:r>
              <a:rPr lang="en-US" sz="1800" dirty="0" smtClean="0"/>
              <a:t>https</a:t>
            </a:r>
            <a:r>
              <a:rPr lang="en-US" sz="1800" dirty="0"/>
              <a:t>://</a:t>
            </a:r>
            <a:r>
              <a:rPr lang="en-US" sz="1800" dirty="0" smtClean="0"/>
              <a:t>outlook.office365.com/</a:t>
            </a:r>
            <a:r>
              <a:rPr lang="en-GB" sz="1800" dirty="0" err="1"/>
              <a:t>api</a:t>
            </a:r>
            <a:r>
              <a:rPr lang="en-GB" sz="1800" dirty="0"/>
              <a:t>/v1.0/m</a:t>
            </a:r>
            <a:r>
              <a:rPr lang="en-US" sz="1800" dirty="0" smtClean="0"/>
              <a:t>e/calendar</a:t>
            </a:r>
            <a:endParaRPr lang="en-US" sz="1800" dirty="0"/>
          </a:p>
          <a:p>
            <a:r>
              <a:rPr lang="en-US" sz="1800" dirty="0" smtClean="0"/>
              <a:t>https</a:t>
            </a:r>
            <a:r>
              <a:rPr lang="en-US" sz="1800" dirty="0"/>
              <a:t>://</a:t>
            </a:r>
            <a:r>
              <a:rPr lang="en-US" sz="1800" dirty="0" smtClean="0"/>
              <a:t>outlook.office365.com/</a:t>
            </a:r>
            <a:r>
              <a:rPr lang="en-GB" sz="1800" dirty="0" err="1"/>
              <a:t>api</a:t>
            </a:r>
            <a:r>
              <a:rPr lang="en-GB" sz="1800" dirty="0"/>
              <a:t>/v1.0/m</a:t>
            </a:r>
            <a:r>
              <a:rPr lang="en-US" sz="1800" dirty="0" smtClean="0"/>
              <a:t>e/calendar/events</a:t>
            </a:r>
            <a:endParaRPr lang="en-US" sz="1800" dirty="0"/>
          </a:p>
          <a:p>
            <a:r>
              <a:rPr lang="en-US" sz="1800" dirty="0" smtClean="0"/>
              <a:t>https</a:t>
            </a:r>
            <a:r>
              <a:rPr lang="en-US" sz="1800" dirty="0"/>
              <a:t>://</a:t>
            </a:r>
            <a:r>
              <a:rPr lang="en-US" sz="1800" dirty="0" smtClean="0"/>
              <a:t>outlook.office365.com/</a:t>
            </a:r>
            <a:r>
              <a:rPr lang="en-GB" sz="1800" dirty="0" err="1"/>
              <a:t>api</a:t>
            </a:r>
            <a:r>
              <a:rPr lang="en-GB" sz="1800" dirty="0"/>
              <a:t>/v1.0/m</a:t>
            </a:r>
            <a:r>
              <a:rPr lang="en-US" sz="1800" dirty="0" smtClean="0"/>
              <a:t>e/calendars</a:t>
            </a:r>
            <a:r>
              <a:rPr lang="en-US" sz="1800" dirty="0"/>
              <a:t>(</a:t>
            </a:r>
            <a:r>
              <a:rPr lang="en-US" sz="1800" dirty="0">
                <a:solidFill>
                  <a:schemeClr val="bg1">
                    <a:lumMod val="50000"/>
                  </a:schemeClr>
                </a:solidFill>
              </a:rPr>
              <a:t>&lt;</a:t>
            </a:r>
            <a:r>
              <a:rPr lang="en-US" sz="1800" dirty="0" err="1">
                <a:solidFill>
                  <a:schemeClr val="bg1">
                    <a:lumMod val="50000"/>
                  </a:schemeClr>
                </a:solidFill>
              </a:rPr>
              <a:t>calendar_id</a:t>
            </a:r>
            <a:r>
              <a:rPr lang="en-US" sz="1800" dirty="0" smtClean="0">
                <a:solidFill>
                  <a:schemeClr val="bg1">
                    <a:lumMod val="50000"/>
                  </a:schemeClr>
                </a:solidFill>
              </a:rPr>
              <a:t>&gt;</a:t>
            </a:r>
            <a:r>
              <a:rPr lang="en-US" sz="1800" dirty="0" smtClean="0"/>
              <a:t>)/events</a:t>
            </a:r>
            <a:endParaRPr lang="en-GB" sz="1800" dirty="0"/>
          </a:p>
          <a:p>
            <a:endParaRPr lang="en-US" sz="1800" dirty="0" smtClean="0"/>
          </a:p>
          <a:p>
            <a:r>
              <a:rPr lang="en-US" sz="1800" dirty="0" smtClean="0"/>
              <a:t>https</a:t>
            </a:r>
            <a:r>
              <a:rPr lang="en-US" sz="1800" dirty="0"/>
              <a:t>://</a:t>
            </a:r>
            <a:r>
              <a:rPr lang="en-US" sz="1800" dirty="0" smtClean="0"/>
              <a:t>outlook.office365.com/</a:t>
            </a:r>
            <a:r>
              <a:rPr lang="en-GB" sz="1800" dirty="0" err="1"/>
              <a:t>api</a:t>
            </a:r>
            <a:r>
              <a:rPr lang="en-GB" sz="1800" dirty="0"/>
              <a:t>/v1.0/m</a:t>
            </a:r>
            <a:r>
              <a:rPr lang="en-US" sz="1800" dirty="0" smtClean="0"/>
              <a:t>e/contacts</a:t>
            </a:r>
            <a:endParaRPr lang="en-US" sz="1800" dirty="0"/>
          </a:p>
          <a:p>
            <a:r>
              <a:rPr lang="en-US" sz="1800" dirty="0" smtClean="0"/>
              <a:t>https</a:t>
            </a:r>
            <a:r>
              <a:rPr lang="en-US" sz="1800" dirty="0"/>
              <a:t>://</a:t>
            </a:r>
            <a:r>
              <a:rPr lang="en-US" sz="1800" dirty="0" smtClean="0"/>
              <a:t>outlook.office365.com/</a:t>
            </a:r>
            <a:r>
              <a:rPr lang="en-GB" sz="1800" dirty="0" err="1" smtClean="0"/>
              <a:t>api</a:t>
            </a:r>
            <a:r>
              <a:rPr lang="en-GB" sz="1800" dirty="0" smtClean="0"/>
              <a:t>/v1.0/me</a:t>
            </a:r>
            <a:r>
              <a:rPr lang="en-US" sz="1800" dirty="0" smtClean="0"/>
              <a:t>/contacts(</a:t>
            </a:r>
            <a:r>
              <a:rPr lang="en-US" sz="1800" dirty="0" smtClean="0">
                <a:solidFill>
                  <a:schemeClr val="bg1">
                    <a:lumMod val="50000"/>
                  </a:schemeClr>
                </a:solidFill>
              </a:rPr>
              <a:t>&lt;contact_id&gt;</a:t>
            </a:r>
            <a:r>
              <a:rPr lang="en-US" sz="1800" dirty="0" smtClean="0"/>
              <a:t>)</a:t>
            </a:r>
          </a:p>
        </p:txBody>
      </p:sp>
    </p:spTree>
    <p:extLst>
      <p:ext uri="{BB962C8B-B14F-4D97-AF65-F5344CB8AC3E}">
        <p14:creationId xmlns:p14="http://schemas.microsoft.com/office/powerpoint/2010/main" val="1228723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081386" y="2477048"/>
            <a:ext cx="7244467" cy="4266907"/>
          </a:xfrm>
          <a:prstGeom prst="rect">
            <a:avLst/>
          </a:prstGeom>
        </p:spPr>
      </p:pic>
      <p:sp>
        <p:nvSpPr>
          <p:cNvPr id="3" name="Title 2"/>
          <p:cNvSpPr>
            <a:spLocks noGrp="1"/>
          </p:cNvSpPr>
          <p:nvPr>
            <p:ph type="title"/>
          </p:nvPr>
        </p:nvSpPr>
        <p:spPr/>
        <p:txBody>
          <a:bodyPr/>
          <a:lstStyle/>
          <a:p>
            <a:r>
              <a:rPr lang="en-US" dirty="0" smtClean="0"/>
              <a:t>Reading Entities using REST</a:t>
            </a:r>
            <a:endParaRPr lang="en-US" dirty="0"/>
          </a:p>
        </p:txBody>
      </p:sp>
      <p:sp>
        <p:nvSpPr>
          <p:cNvPr id="9" name="Text Placeholder 8"/>
          <p:cNvSpPr>
            <a:spLocks noGrp="1"/>
          </p:cNvSpPr>
          <p:nvPr>
            <p:ph type="body" sz="quarter" idx="10"/>
          </p:nvPr>
        </p:nvSpPr>
        <p:spPr>
          <a:xfrm>
            <a:off x="519112" y="1180671"/>
            <a:ext cx="11149013" cy="2043636"/>
          </a:xfrm>
        </p:spPr>
        <p:txBody>
          <a:bodyPr/>
          <a:lstStyle/>
          <a:p>
            <a:r>
              <a:rPr lang="en-US" sz="2400" dirty="0"/>
              <a:t>HTTP GET request to </a:t>
            </a:r>
            <a:r>
              <a:rPr lang="en-US" sz="2400" dirty="0" smtClean="0"/>
              <a:t>collection or entity endpoint</a:t>
            </a:r>
            <a:endParaRPr lang="en-US" sz="2400" dirty="0"/>
          </a:p>
          <a:p>
            <a:r>
              <a:rPr lang="en-US" sz="2400" dirty="0"/>
              <a:t>Office 365 </a:t>
            </a:r>
            <a:r>
              <a:rPr lang="en-US" sz="2400" dirty="0" smtClean="0"/>
              <a:t>Exchange API only returns </a:t>
            </a:r>
            <a:r>
              <a:rPr lang="en-US" sz="2400" dirty="0"/>
              <a:t>JSON </a:t>
            </a:r>
            <a:r>
              <a:rPr lang="en-US" sz="2400" dirty="0" smtClean="0"/>
              <a:t>responses</a:t>
            </a:r>
            <a:endParaRPr lang="en-US" sz="2400" dirty="0"/>
          </a:p>
          <a:p>
            <a:r>
              <a:rPr lang="en-US" sz="2400" dirty="0"/>
              <a:t>Paging is accomplished </a:t>
            </a:r>
            <a:r>
              <a:rPr lang="en-US" sz="2400" dirty="0" smtClean="0"/>
              <a:t>using </a:t>
            </a:r>
            <a:r>
              <a:rPr lang="en-US" sz="2400" dirty="0" smtClean="0">
                <a:latin typeface="Courier New" charset="0"/>
                <a:ea typeface="Courier New" charset="0"/>
                <a:cs typeface="Courier New" charset="0"/>
              </a:rPr>
              <a:t>$skip</a:t>
            </a:r>
            <a:r>
              <a:rPr lang="en-US" sz="2400" dirty="0" smtClean="0"/>
              <a:t> and </a:t>
            </a:r>
            <a:r>
              <a:rPr lang="en-US" sz="2400" dirty="0" smtClean="0">
                <a:latin typeface="Courier New" charset="0"/>
                <a:ea typeface="Courier New" charset="0"/>
                <a:cs typeface="Courier New" charset="0"/>
              </a:rPr>
              <a:t>$top</a:t>
            </a:r>
            <a:endParaRPr lang="en-US" sz="2400" dirty="0">
              <a:latin typeface="Courier New" charset="0"/>
              <a:ea typeface="Courier New" charset="0"/>
              <a:cs typeface="Courier New" charset="0"/>
            </a:endParaRPr>
          </a:p>
          <a:p>
            <a:endParaRPr lang="en-US" sz="2400"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32</a:t>
            </a:fld>
            <a:endParaRPr lang="en-US" dirty="0">
              <a:gradFill>
                <a:gsLst>
                  <a:gs pos="100000">
                    <a:srgbClr val="797A7D"/>
                  </a:gs>
                  <a:gs pos="0">
                    <a:srgbClr val="797A7D"/>
                  </a:gs>
                </a:gsLst>
                <a:lin ang="5400000" scaled="0"/>
              </a:gradFill>
            </a:endParaRPr>
          </a:p>
        </p:txBody>
      </p:sp>
      <p:grpSp>
        <p:nvGrpSpPr>
          <p:cNvPr id="17" name="Group 16"/>
          <p:cNvGrpSpPr/>
          <p:nvPr/>
        </p:nvGrpSpPr>
        <p:grpSpPr>
          <a:xfrm>
            <a:off x="5421720" y="4675355"/>
            <a:ext cx="4805476" cy="1464969"/>
            <a:chOff x="5530133" y="3799651"/>
            <a:chExt cx="5467350" cy="1644007"/>
          </a:xfrm>
        </p:grpSpPr>
        <p:cxnSp>
          <p:nvCxnSpPr>
            <p:cNvPr id="8" name="Straight Arrow Connector 7"/>
            <p:cNvCxnSpPr/>
            <p:nvPr/>
          </p:nvCxnSpPr>
          <p:spPr>
            <a:xfrm>
              <a:off x="5866176" y="3799651"/>
              <a:ext cx="454884" cy="125819"/>
            </a:xfrm>
            <a:prstGeom prst="straightConnector1">
              <a:avLst/>
            </a:prstGeom>
            <a:ln w="19050">
              <a:solidFill>
                <a:srgbClr val="C00000"/>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p:nvPicPr>
          <p:blipFill>
            <a:blip r:embed="rId4"/>
            <a:stretch>
              <a:fillRect/>
            </a:stretch>
          </p:blipFill>
          <p:spPr>
            <a:xfrm>
              <a:off x="5530133" y="4100633"/>
              <a:ext cx="5467350" cy="1343025"/>
            </a:xfrm>
            <a:prstGeom prst="rect">
              <a:avLst/>
            </a:prstGeom>
            <a:ln>
              <a:solidFill>
                <a:schemeClr val="bg1">
                  <a:lumMod val="50000"/>
                </a:schemeClr>
              </a:solidFill>
            </a:ln>
          </p:spPr>
        </p:pic>
      </p:grpSp>
    </p:spTree>
    <p:extLst>
      <p:ext uri="{BB962C8B-B14F-4D97-AF65-F5344CB8AC3E}">
        <p14:creationId xmlns:p14="http://schemas.microsoft.com/office/powerpoint/2010/main" val="2365253421"/>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Adding a new Entity</a:t>
            </a:r>
            <a:endParaRPr lang="en-US" dirty="0"/>
          </a:p>
        </p:txBody>
      </p:sp>
      <p:sp>
        <p:nvSpPr>
          <p:cNvPr id="2" name="Text Placeholder 1"/>
          <p:cNvSpPr>
            <a:spLocks noGrp="1"/>
          </p:cNvSpPr>
          <p:nvPr>
            <p:ph type="body" sz="quarter" idx="10"/>
          </p:nvPr>
        </p:nvSpPr>
        <p:spPr/>
        <p:txBody>
          <a:bodyPr/>
          <a:lstStyle/>
          <a:p>
            <a:r>
              <a:rPr lang="en-US" sz="3200" dirty="0" smtClean="0"/>
              <a:t>HTTP POST to collection endpoint to add an entity</a:t>
            </a:r>
          </a:p>
          <a:p>
            <a:r>
              <a:rPr lang="en-US" sz="3200" dirty="0" smtClean="0"/>
              <a:t>Provide minimum of </a:t>
            </a:r>
            <a:r>
              <a:rPr lang="en-US" sz="3200" dirty="0" smtClean="0">
                <a:latin typeface="Courier New" charset="0"/>
                <a:ea typeface="Courier New" charset="0"/>
                <a:cs typeface="Courier New" charset="0"/>
              </a:rPr>
              <a:t>@</a:t>
            </a:r>
            <a:r>
              <a:rPr lang="en-US" sz="3200" dirty="0" err="1" smtClean="0">
                <a:latin typeface="Courier New" charset="0"/>
                <a:ea typeface="Courier New" charset="0"/>
                <a:cs typeface="Courier New" charset="0"/>
              </a:rPr>
              <a:t>data.type</a:t>
            </a:r>
            <a:r>
              <a:rPr lang="en-US" sz="3200" dirty="0" smtClean="0"/>
              <a:t> property</a:t>
            </a:r>
            <a:endParaRPr lang="en-US" sz="3200"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33</a:t>
            </a:fld>
            <a:endParaRPr lang="en-US" dirty="0">
              <a:gradFill>
                <a:gsLst>
                  <a:gs pos="100000">
                    <a:srgbClr val="797A7D"/>
                  </a:gs>
                  <a:gs pos="0">
                    <a:srgbClr val="797A7D"/>
                  </a:gs>
                </a:gsLst>
                <a:lin ang="5400000" scaled="0"/>
              </a:gradFill>
            </a:endParaRPr>
          </a:p>
        </p:txBody>
      </p:sp>
      <p:pic>
        <p:nvPicPr>
          <p:cNvPr id="6" name="Picture 5"/>
          <p:cNvPicPr>
            <a:picLocks noChangeAspect="1"/>
          </p:cNvPicPr>
          <p:nvPr/>
        </p:nvPicPr>
        <p:blipFill>
          <a:blip r:embed="rId2"/>
          <a:stretch>
            <a:fillRect/>
          </a:stretch>
        </p:blipFill>
        <p:spPr>
          <a:xfrm>
            <a:off x="1539621" y="2561882"/>
            <a:ext cx="9109582" cy="3517821"/>
          </a:xfrm>
          <a:prstGeom prst="rect">
            <a:avLst/>
          </a:prstGeom>
        </p:spPr>
      </p:pic>
    </p:spTree>
    <p:extLst>
      <p:ext uri="{BB962C8B-B14F-4D97-AF65-F5344CB8AC3E}">
        <p14:creationId xmlns:p14="http://schemas.microsoft.com/office/powerpoint/2010/main" val="3752443927"/>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Deleting an Entity</a:t>
            </a:r>
            <a:endParaRPr lang="en-US" dirty="0"/>
          </a:p>
        </p:txBody>
      </p:sp>
      <p:sp>
        <p:nvSpPr>
          <p:cNvPr id="2" name="Text Placeholder 1"/>
          <p:cNvSpPr>
            <a:spLocks noGrp="1"/>
          </p:cNvSpPr>
          <p:nvPr>
            <p:ph type="body" sz="quarter" idx="10"/>
          </p:nvPr>
        </p:nvSpPr>
        <p:spPr/>
        <p:txBody>
          <a:bodyPr/>
          <a:lstStyle/>
          <a:p>
            <a:r>
              <a:rPr lang="en-US" dirty="0" smtClean="0"/>
              <a:t>HTTP DELETE to specific entity endpoint</a:t>
            </a:r>
          </a:p>
        </p:txBody>
      </p:sp>
      <p:sp>
        <p:nvSpPr>
          <p:cNvPr id="4" name="Slide Number Placeholder 3"/>
          <p:cNvSpPr>
            <a:spLocks noGrp="1"/>
          </p:cNvSpPr>
          <p:nvPr>
            <p:ph type="sldNum" sz="quarter" idx="12"/>
          </p:nvPr>
        </p:nvSpPr>
        <p:spPr/>
        <p:txBody>
          <a:bodyPr/>
          <a:lstStyle/>
          <a:p>
            <a:fld id="{727B4C2D-45E2-4621-8491-2995EB46A674}" type="slidenum">
              <a:rPr lang="en-US" smtClean="0"/>
              <a:pPr/>
              <a:t>34</a:t>
            </a:fld>
            <a:endParaRPr lang="en-US" dirty="0"/>
          </a:p>
        </p:txBody>
      </p:sp>
      <p:pic>
        <p:nvPicPr>
          <p:cNvPr id="6" name="Picture 5"/>
          <p:cNvPicPr>
            <a:picLocks noChangeAspect="1"/>
          </p:cNvPicPr>
          <p:nvPr/>
        </p:nvPicPr>
        <p:blipFill>
          <a:blip r:embed="rId2"/>
          <a:stretch>
            <a:fillRect/>
          </a:stretch>
        </p:blipFill>
        <p:spPr>
          <a:xfrm>
            <a:off x="1696334" y="2805190"/>
            <a:ext cx="8796157" cy="1634463"/>
          </a:xfrm>
          <a:prstGeom prst="rect">
            <a:avLst/>
          </a:prstGeom>
        </p:spPr>
      </p:pic>
    </p:spTree>
    <p:extLst>
      <p:ext uri="{BB962C8B-B14F-4D97-AF65-F5344CB8AC3E}">
        <p14:creationId xmlns:p14="http://schemas.microsoft.com/office/powerpoint/2010/main" val="725534144"/>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Exchange Operations using the Office 365 REST APIs</a:t>
            </a:r>
            <a:endParaRPr lang="en-US" dirty="0"/>
          </a:p>
        </p:txBody>
      </p:sp>
      <p:sp>
        <p:nvSpPr>
          <p:cNvPr id="2" name="Text Placeholder 1"/>
          <p:cNvSpPr>
            <a:spLocks noGrp="1"/>
          </p:cNvSpPr>
          <p:nvPr>
            <p:ph type="body" sz="quarter" idx="10"/>
          </p:nvPr>
        </p:nvSpPr>
        <p:spPr/>
        <p:txBody>
          <a:bodyPr/>
          <a:lstStyle/>
          <a:p>
            <a:pPr marL="0" indent="0">
              <a:buNone/>
            </a:pPr>
            <a:r>
              <a:rPr lang="en-US" dirty="0" smtClean="0"/>
              <a:t>demo</a:t>
            </a:r>
            <a:endParaRPr lang="en-US" dirty="0"/>
          </a:p>
        </p:txBody>
      </p:sp>
    </p:spTree>
    <p:extLst>
      <p:ext uri="{BB962C8B-B14F-4D97-AF65-F5344CB8AC3E}">
        <p14:creationId xmlns:p14="http://schemas.microsoft.com/office/powerpoint/2010/main" val="39871644"/>
      </p:ext>
    </p:extLst>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r>
              <a:rPr lang="en-US" smtClean="0"/>
              <a:t>Overview</a:t>
            </a:r>
          </a:p>
          <a:p>
            <a:r>
              <a:rPr lang="en-US" smtClean="0"/>
              <a:t>Connected Services</a:t>
            </a:r>
          </a:p>
          <a:p>
            <a:r>
              <a:rPr lang="en-US" smtClean="0"/>
              <a:t>Paging Support</a:t>
            </a:r>
          </a:p>
          <a:p>
            <a:r>
              <a:rPr lang="en-US" smtClean="0"/>
              <a:t>Batching Support</a:t>
            </a:r>
          </a:p>
          <a:p>
            <a:r>
              <a:rPr lang="en-US" smtClean="0"/>
              <a:t>CRUD Support</a:t>
            </a:r>
          </a:p>
          <a:p>
            <a:r>
              <a:rPr lang="en-US" smtClean="0"/>
              <a:t>Exchange Operations using REST</a:t>
            </a:r>
            <a:endParaRPr lang="en-US" dirty="0"/>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rcRect l="16624" r="16624"/>
          <a:stretch>
            <a:fillRect/>
          </a:stretch>
        </p:blipFill>
        <p:spPr/>
      </p:pic>
      <p:sp>
        <p:nvSpPr>
          <p:cNvPr id="5" name="Title 4"/>
          <p:cNvSpPr>
            <a:spLocks noGrp="1"/>
          </p:cNvSpPr>
          <p:nvPr>
            <p:ph type="title"/>
          </p:nvPr>
        </p:nvSpPr>
        <p:spPr/>
        <p:txBody>
          <a:bodyPr/>
          <a:lstStyle/>
          <a:p>
            <a:r>
              <a:rPr lang="en-US" smtClean="0"/>
              <a:t>Summary</a:t>
            </a:r>
            <a:br>
              <a:rPr lang="en-US" smtClean="0"/>
            </a:br>
            <a:endParaRPr lang="en-US" dirty="0"/>
          </a:p>
        </p:txBody>
      </p:sp>
    </p:spTree>
    <p:extLst>
      <p:ext uri="{BB962C8B-B14F-4D97-AF65-F5344CB8AC3E}">
        <p14:creationId xmlns:p14="http://schemas.microsoft.com/office/powerpoint/2010/main" val="1273238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Developer Program Launch</a:t>
            </a:r>
            <a:endParaRPr lang="en-US" dirty="0"/>
          </a:p>
        </p:txBody>
      </p:sp>
      <p:sp>
        <p:nvSpPr>
          <p:cNvPr id="7" name="Content Placeholder 6"/>
          <p:cNvSpPr>
            <a:spLocks noGrp="1"/>
          </p:cNvSpPr>
          <p:nvPr>
            <p:ph type="body" sz="quarter" idx="4294967295"/>
          </p:nvPr>
        </p:nvSpPr>
        <p:spPr>
          <a:xfrm>
            <a:off x="0" y="5095357"/>
            <a:ext cx="11949218" cy="610552"/>
          </a:xfrm>
          <a:prstGeom prst="rect">
            <a:avLst/>
          </a:prstGeom>
        </p:spPr>
        <p:txBody>
          <a:bodyPr/>
          <a:lstStyle/>
          <a:p>
            <a:pPr marL="0" indent="0" algn="ctr">
              <a:buNone/>
            </a:pPr>
            <a:r>
              <a:rPr lang="en-US" sz="3075" dirty="0">
                <a:hlinkClick r:id="rId3"/>
              </a:rPr>
              <a:t>http://dev.office.com/devprogram</a:t>
            </a:r>
            <a:r>
              <a:rPr lang="en-US" sz="3075" dirty="0"/>
              <a:t> </a:t>
            </a:r>
          </a:p>
        </p:txBody>
      </p:sp>
      <p:grpSp>
        <p:nvGrpSpPr>
          <p:cNvPr id="83" name="Group 82"/>
          <p:cNvGrpSpPr/>
          <p:nvPr/>
        </p:nvGrpSpPr>
        <p:grpSpPr>
          <a:xfrm>
            <a:off x="4599617" y="3142245"/>
            <a:ext cx="2992644" cy="3668351"/>
            <a:chOff x="4662488" y="3198813"/>
            <a:chExt cx="3114676" cy="3817937"/>
          </a:xfrm>
        </p:grpSpPr>
        <p:sp>
          <p:nvSpPr>
            <p:cNvPr id="84" name="AutoShape 3"/>
            <p:cNvSpPr>
              <a:spLocks noChangeAspect="1" noChangeArrowheads="1" noTextEdit="1"/>
            </p:cNvSpPr>
            <p:nvPr/>
          </p:nvSpPr>
          <p:spPr bwMode="auto">
            <a:xfrm>
              <a:off x="4732338" y="3198813"/>
              <a:ext cx="2974975" cy="379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89" name="Freeform 5"/>
            <p:cNvSpPr>
              <a:spLocks/>
            </p:cNvSpPr>
            <p:nvPr/>
          </p:nvSpPr>
          <p:spPr bwMode="auto">
            <a:xfrm>
              <a:off x="6946901" y="5176838"/>
              <a:ext cx="830263" cy="1839912"/>
            </a:xfrm>
            <a:custGeom>
              <a:avLst/>
              <a:gdLst>
                <a:gd name="T0" fmla="*/ 12 w 72"/>
                <a:gd name="T1" fmla="*/ 0 h 160"/>
                <a:gd name="T2" fmla="*/ 0 w 72"/>
                <a:gd name="T3" fmla="*/ 76 h 160"/>
                <a:gd name="T4" fmla="*/ 57 w 72"/>
                <a:gd name="T5" fmla="*/ 151 h 160"/>
                <a:gd name="T6" fmla="*/ 67 w 72"/>
                <a:gd name="T7" fmla="*/ 151 h 160"/>
                <a:gd name="T8" fmla="*/ 12 w 72"/>
                <a:gd name="T9" fmla="*/ 0 h 160"/>
              </a:gdLst>
              <a:ahLst/>
              <a:cxnLst>
                <a:cxn ang="0">
                  <a:pos x="T0" y="T1"/>
                </a:cxn>
                <a:cxn ang="0">
                  <a:pos x="T2" y="T3"/>
                </a:cxn>
                <a:cxn ang="0">
                  <a:pos x="T4" y="T5"/>
                </a:cxn>
                <a:cxn ang="0">
                  <a:pos x="T6" y="T7"/>
                </a:cxn>
                <a:cxn ang="0">
                  <a:pos x="T8" y="T9"/>
                </a:cxn>
              </a:cxnLst>
              <a:rect l="0" t="0" r="r" b="b"/>
              <a:pathLst>
                <a:path w="72" h="160">
                  <a:moveTo>
                    <a:pt x="12" y="0"/>
                  </a:moveTo>
                  <a:cubicBezTo>
                    <a:pt x="11" y="24"/>
                    <a:pt x="8" y="49"/>
                    <a:pt x="0" y="76"/>
                  </a:cubicBezTo>
                  <a:cubicBezTo>
                    <a:pt x="45" y="82"/>
                    <a:pt x="56" y="147"/>
                    <a:pt x="57" y="151"/>
                  </a:cubicBezTo>
                  <a:cubicBezTo>
                    <a:pt x="58" y="160"/>
                    <a:pt x="67" y="157"/>
                    <a:pt x="67" y="151"/>
                  </a:cubicBezTo>
                  <a:cubicBezTo>
                    <a:pt x="72" y="50"/>
                    <a:pt x="21" y="7"/>
                    <a:pt x="12"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6" name="Freeform 6"/>
            <p:cNvSpPr>
              <a:spLocks/>
            </p:cNvSpPr>
            <p:nvPr/>
          </p:nvSpPr>
          <p:spPr bwMode="auto">
            <a:xfrm>
              <a:off x="4662488" y="5187950"/>
              <a:ext cx="819150" cy="1828800"/>
            </a:xfrm>
            <a:custGeom>
              <a:avLst/>
              <a:gdLst>
                <a:gd name="T0" fmla="*/ 59 w 71"/>
                <a:gd name="T1" fmla="*/ 0 h 159"/>
                <a:gd name="T2" fmla="*/ 5 w 71"/>
                <a:gd name="T3" fmla="*/ 150 h 159"/>
                <a:gd name="T4" fmla="*/ 15 w 71"/>
                <a:gd name="T5" fmla="*/ 150 h 159"/>
                <a:gd name="T6" fmla="*/ 71 w 71"/>
                <a:gd name="T7" fmla="*/ 75 h 159"/>
                <a:gd name="T8" fmla="*/ 59 w 71"/>
                <a:gd name="T9" fmla="*/ 0 h 159"/>
              </a:gdLst>
              <a:ahLst/>
              <a:cxnLst>
                <a:cxn ang="0">
                  <a:pos x="T0" y="T1"/>
                </a:cxn>
                <a:cxn ang="0">
                  <a:pos x="T2" y="T3"/>
                </a:cxn>
                <a:cxn ang="0">
                  <a:pos x="T4" y="T5"/>
                </a:cxn>
                <a:cxn ang="0">
                  <a:pos x="T6" y="T7"/>
                </a:cxn>
                <a:cxn ang="0">
                  <a:pos x="T8" y="T9"/>
                </a:cxn>
              </a:cxnLst>
              <a:rect l="0" t="0" r="r" b="b"/>
              <a:pathLst>
                <a:path w="71" h="159">
                  <a:moveTo>
                    <a:pt x="59" y="0"/>
                  </a:moveTo>
                  <a:cubicBezTo>
                    <a:pt x="48" y="9"/>
                    <a:pt x="0" y="52"/>
                    <a:pt x="5" y="150"/>
                  </a:cubicBezTo>
                  <a:cubicBezTo>
                    <a:pt x="5" y="156"/>
                    <a:pt x="14" y="159"/>
                    <a:pt x="15" y="150"/>
                  </a:cubicBezTo>
                  <a:cubicBezTo>
                    <a:pt x="16" y="146"/>
                    <a:pt x="27" y="82"/>
                    <a:pt x="71" y="75"/>
                  </a:cubicBezTo>
                  <a:cubicBezTo>
                    <a:pt x="63" y="49"/>
                    <a:pt x="60" y="23"/>
                    <a:pt x="59" y="0"/>
                  </a:cubicBezTo>
                  <a:close/>
                </a:path>
              </a:pathLst>
            </a:custGeom>
            <a:solidFill>
              <a:srgbClr val="BAD80A"/>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7" name="Freeform 7"/>
            <p:cNvSpPr>
              <a:spLocks/>
            </p:cNvSpPr>
            <p:nvPr/>
          </p:nvSpPr>
          <p:spPr bwMode="auto">
            <a:xfrm>
              <a:off x="6105526" y="5119688"/>
              <a:ext cx="230188" cy="1851025"/>
            </a:xfrm>
            <a:custGeom>
              <a:avLst/>
              <a:gdLst>
                <a:gd name="T0" fmla="*/ 10 w 20"/>
                <a:gd name="T1" fmla="*/ 0 h 161"/>
                <a:gd name="T2" fmla="*/ 10 w 20"/>
                <a:gd name="T3" fmla="*/ 0 h 161"/>
                <a:gd name="T4" fmla="*/ 10 w 20"/>
                <a:gd name="T5" fmla="*/ 0 h 161"/>
                <a:gd name="T6" fmla="*/ 10 w 20"/>
                <a:gd name="T7" fmla="*/ 0 h 161"/>
                <a:gd name="T8" fmla="*/ 10 w 20"/>
                <a:gd name="T9" fmla="*/ 0 h 161"/>
                <a:gd name="T10" fmla="*/ 0 w 20"/>
                <a:gd name="T11" fmla="*/ 11 h 161"/>
                <a:gd name="T12" fmla="*/ 0 w 20"/>
                <a:gd name="T13" fmla="*/ 149 h 161"/>
                <a:gd name="T14" fmla="*/ 10 w 20"/>
                <a:gd name="T15" fmla="*/ 161 h 161"/>
                <a:gd name="T16" fmla="*/ 10 w 20"/>
                <a:gd name="T17" fmla="*/ 161 h 161"/>
                <a:gd name="T18" fmla="*/ 10 w 20"/>
                <a:gd name="T19" fmla="*/ 161 h 161"/>
                <a:gd name="T20" fmla="*/ 10 w 20"/>
                <a:gd name="T21" fmla="*/ 161 h 161"/>
                <a:gd name="T22" fmla="*/ 10 w 20"/>
                <a:gd name="T23" fmla="*/ 161 h 161"/>
                <a:gd name="T24" fmla="*/ 20 w 20"/>
                <a:gd name="T25" fmla="*/ 149 h 161"/>
                <a:gd name="T26" fmla="*/ 20 w 20"/>
                <a:gd name="T27" fmla="*/ 11 h 161"/>
                <a:gd name="T28" fmla="*/ 10 w 20"/>
                <a:gd name="T29"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61">
                  <a:moveTo>
                    <a:pt x="10" y="0"/>
                  </a:moveTo>
                  <a:cubicBezTo>
                    <a:pt x="10" y="0"/>
                    <a:pt x="10" y="0"/>
                    <a:pt x="10" y="0"/>
                  </a:cubicBezTo>
                  <a:cubicBezTo>
                    <a:pt x="10" y="0"/>
                    <a:pt x="10" y="0"/>
                    <a:pt x="10" y="0"/>
                  </a:cubicBezTo>
                  <a:cubicBezTo>
                    <a:pt x="10" y="0"/>
                    <a:pt x="10" y="0"/>
                    <a:pt x="10" y="0"/>
                  </a:cubicBezTo>
                  <a:cubicBezTo>
                    <a:pt x="10" y="0"/>
                    <a:pt x="10" y="0"/>
                    <a:pt x="10" y="0"/>
                  </a:cubicBezTo>
                  <a:cubicBezTo>
                    <a:pt x="0" y="0"/>
                    <a:pt x="0" y="11"/>
                    <a:pt x="0" y="11"/>
                  </a:cubicBezTo>
                  <a:cubicBezTo>
                    <a:pt x="0" y="11"/>
                    <a:pt x="0" y="144"/>
                    <a:pt x="0" y="149"/>
                  </a:cubicBezTo>
                  <a:cubicBezTo>
                    <a:pt x="0" y="154"/>
                    <a:pt x="0" y="161"/>
                    <a:pt x="10" y="161"/>
                  </a:cubicBezTo>
                  <a:cubicBezTo>
                    <a:pt x="10" y="161"/>
                    <a:pt x="10" y="161"/>
                    <a:pt x="10" y="161"/>
                  </a:cubicBezTo>
                  <a:cubicBezTo>
                    <a:pt x="10" y="161"/>
                    <a:pt x="10" y="161"/>
                    <a:pt x="10" y="161"/>
                  </a:cubicBezTo>
                  <a:cubicBezTo>
                    <a:pt x="10" y="161"/>
                    <a:pt x="10" y="161"/>
                    <a:pt x="10" y="161"/>
                  </a:cubicBezTo>
                  <a:cubicBezTo>
                    <a:pt x="10" y="161"/>
                    <a:pt x="10" y="161"/>
                    <a:pt x="10" y="161"/>
                  </a:cubicBezTo>
                  <a:cubicBezTo>
                    <a:pt x="20" y="161"/>
                    <a:pt x="20" y="154"/>
                    <a:pt x="20" y="149"/>
                  </a:cubicBezTo>
                  <a:cubicBezTo>
                    <a:pt x="20" y="144"/>
                    <a:pt x="20" y="11"/>
                    <a:pt x="20" y="11"/>
                  </a:cubicBezTo>
                  <a:cubicBezTo>
                    <a:pt x="20" y="11"/>
                    <a:pt x="20" y="0"/>
                    <a:pt x="1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8" name="Freeform 8"/>
            <p:cNvSpPr>
              <a:spLocks/>
            </p:cNvSpPr>
            <p:nvPr/>
          </p:nvSpPr>
          <p:spPr bwMode="auto">
            <a:xfrm>
              <a:off x="5851526" y="3198813"/>
              <a:ext cx="738188" cy="425450"/>
            </a:xfrm>
            <a:custGeom>
              <a:avLst/>
              <a:gdLst>
                <a:gd name="T0" fmla="*/ 64 w 64"/>
                <a:gd name="T1" fmla="*/ 37 h 37"/>
                <a:gd name="T2" fmla="*/ 32 w 64"/>
                <a:gd name="T3" fmla="*/ 0 h 37"/>
                <a:gd name="T4" fmla="*/ 32 w 64"/>
                <a:gd name="T5" fmla="*/ 0 h 37"/>
                <a:gd name="T6" fmla="*/ 0 w 64"/>
                <a:gd name="T7" fmla="*/ 37 h 37"/>
                <a:gd name="T8" fmla="*/ 64 w 64"/>
                <a:gd name="T9" fmla="*/ 37 h 37"/>
              </a:gdLst>
              <a:ahLst/>
              <a:cxnLst>
                <a:cxn ang="0">
                  <a:pos x="T0" y="T1"/>
                </a:cxn>
                <a:cxn ang="0">
                  <a:pos x="T2" y="T3"/>
                </a:cxn>
                <a:cxn ang="0">
                  <a:pos x="T4" y="T5"/>
                </a:cxn>
                <a:cxn ang="0">
                  <a:pos x="T6" y="T7"/>
                </a:cxn>
                <a:cxn ang="0">
                  <a:pos x="T8" y="T9"/>
                </a:cxn>
              </a:cxnLst>
              <a:rect l="0" t="0" r="r" b="b"/>
              <a:pathLst>
                <a:path w="64" h="37">
                  <a:moveTo>
                    <a:pt x="64" y="37"/>
                  </a:moveTo>
                  <a:cubicBezTo>
                    <a:pt x="51" y="14"/>
                    <a:pt x="38" y="0"/>
                    <a:pt x="32" y="0"/>
                  </a:cubicBezTo>
                  <a:cubicBezTo>
                    <a:pt x="32" y="0"/>
                    <a:pt x="32" y="0"/>
                    <a:pt x="32" y="0"/>
                  </a:cubicBezTo>
                  <a:cubicBezTo>
                    <a:pt x="26" y="0"/>
                    <a:pt x="13" y="14"/>
                    <a:pt x="0" y="37"/>
                  </a:cubicBezTo>
                  <a:lnTo>
                    <a:pt x="64" y="37"/>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99" name="Freeform 9"/>
            <p:cNvSpPr>
              <a:spLocks noEditPoints="1"/>
            </p:cNvSpPr>
            <p:nvPr/>
          </p:nvSpPr>
          <p:spPr bwMode="auto">
            <a:xfrm>
              <a:off x="5262563" y="3727450"/>
              <a:ext cx="1914525" cy="2484437"/>
            </a:xfrm>
            <a:custGeom>
              <a:avLst/>
              <a:gdLst>
                <a:gd name="T0" fmla="*/ 120 w 166"/>
                <a:gd name="T1" fmla="*/ 0 h 216"/>
                <a:gd name="T2" fmla="*/ 46 w 166"/>
                <a:gd name="T3" fmla="*/ 0 h 216"/>
                <a:gd name="T4" fmla="*/ 32 w 166"/>
                <a:gd name="T5" fmla="*/ 216 h 216"/>
                <a:gd name="T6" fmla="*/ 65 w 166"/>
                <a:gd name="T7" fmla="*/ 216 h 216"/>
                <a:gd name="T8" fmla="*/ 65 w 166"/>
                <a:gd name="T9" fmla="*/ 132 h 216"/>
                <a:gd name="T10" fmla="*/ 70 w 166"/>
                <a:gd name="T11" fmla="*/ 118 h 216"/>
                <a:gd name="T12" fmla="*/ 83 w 166"/>
                <a:gd name="T13" fmla="*/ 113 h 216"/>
                <a:gd name="T14" fmla="*/ 96 w 166"/>
                <a:gd name="T15" fmla="*/ 118 h 216"/>
                <a:gd name="T16" fmla="*/ 101 w 166"/>
                <a:gd name="T17" fmla="*/ 132 h 216"/>
                <a:gd name="T18" fmla="*/ 101 w 166"/>
                <a:gd name="T19" fmla="*/ 216 h 216"/>
                <a:gd name="T20" fmla="*/ 134 w 166"/>
                <a:gd name="T21" fmla="*/ 216 h 216"/>
                <a:gd name="T22" fmla="*/ 120 w 166"/>
                <a:gd name="T23" fmla="*/ 0 h 216"/>
                <a:gd name="T24" fmla="*/ 83 w 166"/>
                <a:gd name="T25" fmla="*/ 75 h 216"/>
                <a:gd name="T26" fmla="*/ 57 w 166"/>
                <a:gd name="T27" fmla="*/ 49 h 216"/>
                <a:gd name="T28" fmla="*/ 83 w 166"/>
                <a:gd name="T29" fmla="*/ 23 h 216"/>
                <a:gd name="T30" fmla="*/ 109 w 166"/>
                <a:gd name="T31" fmla="*/ 49 h 216"/>
                <a:gd name="T32" fmla="*/ 83 w 166"/>
                <a:gd name="T33" fmla="*/ 7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6" h="216">
                  <a:moveTo>
                    <a:pt x="120" y="0"/>
                  </a:moveTo>
                  <a:cubicBezTo>
                    <a:pt x="46" y="0"/>
                    <a:pt x="46" y="0"/>
                    <a:pt x="46" y="0"/>
                  </a:cubicBezTo>
                  <a:cubicBezTo>
                    <a:pt x="21" y="47"/>
                    <a:pt x="0" y="126"/>
                    <a:pt x="32" y="216"/>
                  </a:cubicBezTo>
                  <a:cubicBezTo>
                    <a:pt x="32" y="216"/>
                    <a:pt x="50" y="216"/>
                    <a:pt x="65" y="216"/>
                  </a:cubicBezTo>
                  <a:cubicBezTo>
                    <a:pt x="65" y="132"/>
                    <a:pt x="65" y="132"/>
                    <a:pt x="65" y="132"/>
                  </a:cubicBezTo>
                  <a:cubicBezTo>
                    <a:pt x="65" y="130"/>
                    <a:pt x="65" y="123"/>
                    <a:pt x="70" y="118"/>
                  </a:cubicBezTo>
                  <a:cubicBezTo>
                    <a:pt x="72" y="116"/>
                    <a:pt x="77" y="113"/>
                    <a:pt x="83" y="113"/>
                  </a:cubicBezTo>
                  <a:cubicBezTo>
                    <a:pt x="90" y="113"/>
                    <a:pt x="94" y="116"/>
                    <a:pt x="96" y="118"/>
                  </a:cubicBezTo>
                  <a:cubicBezTo>
                    <a:pt x="101" y="123"/>
                    <a:pt x="101" y="130"/>
                    <a:pt x="101" y="132"/>
                  </a:cubicBezTo>
                  <a:cubicBezTo>
                    <a:pt x="101" y="216"/>
                    <a:pt x="101" y="216"/>
                    <a:pt x="101" y="216"/>
                  </a:cubicBezTo>
                  <a:cubicBezTo>
                    <a:pt x="116" y="216"/>
                    <a:pt x="134" y="216"/>
                    <a:pt x="134" y="216"/>
                  </a:cubicBezTo>
                  <a:cubicBezTo>
                    <a:pt x="166" y="126"/>
                    <a:pt x="145" y="47"/>
                    <a:pt x="120" y="0"/>
                  </a:cubicBezTo>
                  <a:close/>
                  <a:moveTo>
                    <a:pt x="83" y="75"/>
                  </a:moveTo>
                  <a:cubicBezTo>
                    <a:pt x="69" y="75"/>
                    <a:pt x="57" y="63"/>
                    <a:pt x="57" y="49"/>
                  </a:cubicBezTo>
                  <a:cubicBezTo>
                    <a:pt x="57" y="35"/>
                    <a:pt x="69" y="23"/>
                    <a:pt x="83" y="23"/>
                  </a:cubicBezTo>
                  <a:cubicBezTo>
                    <a:pt x="97" y="23"/>
                    <a:pt x="109" y="35"/>
                    <a:pt x="109" y="49"/>
                  </a:cubicBezTo>
                  <a:cubicBezTo>
                    <a:pt x="109" y="63"/>
                    <a:pt x="97" y="75"/>
                    <a:pt x="83" y="75"/>
                  </a:cubicBezTo>
                  <a:close/>
                </a:path>
              </a:pathLst>
            </a:custGeom>
            <a:solidFill>
              <a:srgbClr val="0078D7"/>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0" name="Freeform 10"/>
            <p:cNvSpPr>
              <a:spLocks/>
            </p:cNvSpPr>
            <p:nvPr/>
          </p:nvSpPr>
          <p:spPr bwMode="auto">
            <a:xfrm>
              <a:off x="5619751" y="6292850"/>
              <a:ext cx="392113" cy="92075"/>
            </a:xfrm>
            <a:custGeom>
              <a:avLst/>
              <a:gdLst>
                <a:gd name="T0" fmla="*/ 34 w 34"/>
                <a:gd name="T1" fmla="*/ 0 h 8"/>
                <a:gd name="T2" fmla="*/ 5 w 34"/>
                <a:gd name="T3" fmla="*/ 0 h 8"/>
                <a:gd name="T4" fmla="*/ 0 w 34"/>
                <a:gd name="T5" fmla="*/ 4 h 8"/>
                <a:gd name="T6" fmla="*/ 5 w 34"/>
                <a:gd name="T7" fmla="*/ 8 h 8"/>
                <a:gd name="T8" fmla="*/ 34 w 34"/>
                <a:gd name="T9" fmla="*/ 8 h 8"/>
                <a:gd name="T10" fmla="*/ 34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4" y="0"/>
                  </a:moveTo>
                  <a:cubicBezTo>
                    <a:pt x="5" y="0"/>
                    <a:pt x="5" y="0"/>
                    <a:pt x="5" y="0"/>
                  </a:cubicBezTo>
                  <a:cubicBezTo>
                    <a:pt x="2" y="0"/>
                    <a:pt x="0" y="2"/>
                    <a:pt x="0" y="4"/>
                  </a:cubicBezTo>
                  <a:cubicBezTo>
                    <a:pt x="0" y="6"/>
                    <a:pt x="2" y="8"/>
                    <a:pt x="5" y="8"/>
                  </a:cubicBezTo>
                  <a:cubicBezTo>
                    <a:pt x="34" y="8"/>
                    <a:pt x="34" y="8"/>
                    <a:pt x="34" y="8"/>
                  </a:cubicBezTo>
                  <a:lnTo>
                    <a:pt x="34" y="0"/>
                  </a:ln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sp>
          <p:nvSpPr>
            <p:cNvPr id="101" name="Freeform 11"/>
            <p:cNvSpPr>
              <a:spLocks/>
            </p:cNvSpPr>
            <p:nvPr/>
          </p:nvSpPr>
          <p:spPr bwMode="auto">
            <a:xfrm>
              <a:off x="6427788" y="6292850"/>
              <a:ext cx="392113" cy="92075"/>
            </a:xfrm>
            <a:custGeom>
              <a:avLst/>
              <a:gdLst>
                <a:gd name="T0" fmla="*/ 30 w 34"/>
                <a:gd name="T1" fmla="*/ 0 h 8"/>
                <a:gd name="T2" fmla="*/ 0 w 34"/>
                <a:gd name="T3" fmla="*/ 0 h 8"/>
                <a:gd name="T4" fmla="*/ 0 w 34"/>
                <a:gd name="T5" fmla="*/ 8 h 8"/>
                <a:gd name="T6" fmla="*/ 30 w 34"/>
                <a:gd name="T7" fmla="*/ 8 h 8"/>
                <a:gd name="T8" fmla="*/ 34 w 34"/>
                <a:gd name="T9" fmla="*/ 4 h 8"/>
                <a:gd name="T10" fmla="*/ 30 w 34"/>
                <a:gd name="T11" fmla="*/ 0 h 8"/>
              </a:gdLst>
              <a:ahLst/>
              <a:cxnLst>
                <a:cxn ang="0">
                  <a:pos x="T0" y="T1"/>
                </a:cxn>
                <a:cxn ang="0">
                  <a:pos x="T2" y="T3"/>
                </a:cxn>
                <a:cxn ang="0">
                  <a:pos x="T4" y="T5"/>
                </a:cxn>
                <a:cxn ang="0">
                  <a:pos x="T6" y="T7"/>
                </a:cxn>
                <a:cxn ang="0">
                  <a:pos x="T8" y="T9"/>
                </a:cxn>
                <a:cxn ang="0">
                  <a:pos x="T10" y="T11"/>
                </a:cxn>
              </a:cxnLst>
              <a:rect l="0" t="0" r="r" b="b"/>
              <a:pathLst>
                <a:path w="34" h="8">
                  <a:moveTo>
                    <a:pt x="30" y="0"/>
                  </a:moveTo>
                  <a:cubicBezTo>
                    <a:pt x="0" y="0"/>
                    <a:pt x="0" y="0"/>
                    <a:pt x="0" y="0"/>
                  </a:cubicBezTo>
                  <a:cubicBezTo>
                    <a:pt x="0" y="8"/>
                    <a:pt x="0" y="8"/>
                    <a:pt x="0" y="8"/>
                  </a:cubicBezTo>
                  <a:cubicBezTo>
                    <a:pt x="30" y="8"/>
                    <a:pt x="30" y="8"/>
                    <a:pt x="30" y="8"/>
                  </a:cubicBezTo>
                  <a:cubicBezTo>
                    <a:pt x="32" y="8"/>
                    <a:pt x="34" y="6"/>
                    <a:pt x="34" y="4"/>
                  </a:cubicBezTo>
                  <a:cubicBezTo>
                    <a:pt x="34" y="2"/>
                    <a:pt x="32" y="0"/>
                    <a:pt x="30" y="0"/>
                  </a:cubicBezTo>
                  <a:close/>
                </a:path>
              </a:pathLst>
            </a:custGeom>
            <a:solidFill>
              <a:srgbClr val="00188F"/>
            </a:solidFill>
            <a:ln>
              <a:noFill/>
            </a:ln>
          </p:spPr>
          <p:txBody>
            <a:bodyPr vert="horz" wrap="square" lIns="87857" tIns="43928" rIns="87857" bIns="43928" numCol="1" anchor="t" anchorCtr="0" compatLnSpc="1">
              <a:prstTxWarp prst="textNoShape">
                <a:avLst/>
              </a:prstTxWarp>
            </a:bodyPr>
            <a:lstStyle/>
            <a:p>
              <a:pPr defTabSz="896171"/>
              <a:endParaRPr lang="en-US" sz="1730">
                <a:noFill/>
                <a:latin typeface="Segoe UI"/>
              </a:endParaRPr>
            </a:p>
          </p:txBody>
        </p:sp>
      </p:grpSp>
      <p:grpSp>
        <p:nvGrpSpPr>
          <p:cNvPr id="294" name="Group 293"/>
          <p:cNvGrpSpPr/>
          <p:nvPr/>
        </p:nvGrpSpPr>
        <p:grpSpPr>
          <a:xfrm>
            <a:off x="567900" y="2283703"/>
            <a:ext cx="2244709" cy="1862096"/>
            <a:chOff x="457200" y="2260433"/>
            <a:chExt cx="2290317" cy="1899930"/>
          </a:xfrm>
        </p:grpSpPr>
        <p:sp>
          <p:nvSpPr>
            <p:cNvPr id="67" name="Rectangle 66"/>
            <p:cNvSpPr/>
            <p:nvPr/>
          </p:nvSpPr>
          <p:spPr>
            <a:xfrm>
              <a:off x="457200" y="3466393"/>
              <a:ext cx="2290317"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E-mail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Newsletters</a:t>
              </a:r>
            </a:p>
          </p:txBody>
        </p:sp>
        <p:grpSp>
          <p:nvGrpSpPr>
            <p:cNvPr id="293" name="Group 292"/>
            <p:cNvGrpSpPr/>
            <p:nvPr/>
          </p:nvGrpSpPr>
          <p:grpSpPr>
            <a:xfrm>
              <a:off x="746844" y="2260433"/>
              <a:ext cx="1711028" cy="991002"/>
              <a:chOff x="860785" y="2260433"/>
              <a:chExt cx="1711028" cy="991002"/>
            </a:xfrm>
          </p:grpSpPr>
          <p:grpSp>
            <p:nvGrpSpPr>
              <p:cNvPr id="63" name="Group 62"/>
              <p:cNvGrpSpPr/>
              <p:nvPr/>
            </p:nvGrpSpPr>
            <p:grpSpPr>
              <a:xfrm>
                <a:off x="860785" y="2260433"/>
                <a:ext cx="1711028" cy="991002"/>
                <a:chOff x="506413" y="1770063"/>
                <a:chExt cx="2105025" cy="1219200"/>
              </a:xfrm>
            </p:grpSpPr>
            <p:sp>
              <p:nvSpPr>
                <p:cNvPr id="59" name="Rectangle 20"/>
                <p:cNvSpPr>
                  <a:spLocks noChangeArrowheads="1"/>
                </p:cNvSpPr>
                <p:nvPr/>
              </p:nvSpPr>
              <p:spPr bwMode="auto">
                <a:xfrm>
                  <a:off x="758825" y="1770063"/>
                  <a:ext cx="1624012" cy="11207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0" name="Oval 21"/>
                <p:cNvSpPr>
                  <a:spLocks noChangeArrowheads="1"/>
                </p:cNvSpPr>
                <p:nvPr/>
              </p:nvSpPr>
              <p:spPr bwMode="auto">
                <a:xfrm>
                  <a:off x="1552575" y="1793876"/>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1" name="Rectangle 22"/>
                <p:cNvSpPr>
                  <a:spLocks noChangeArrowheads="1"/>
                </p:cNvSpPr>
                <p:nvPr/>
              </p:nvSpPr>
              <p:spPr bwMode="auto">
                <a:xfrm>
                  <a:off x="819150" y="1855788"/>
                  <a:ext cx="1514475" cy="987425"/>
                </a:xfrm>
                <a:prstGeom prst="rect">
                  <a:avLst/>
                </a:prstGeom>
                <a:solidFill>
                  <a:srgbClr val="5C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sp>
              <p:nvSpPr>
                <p:cNvPr id="62" name="Freeform 23"/>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endParaRPr lang="en-US" sz="1730">
                    <a:gradFill>
                      <a:gsLst>
                        <a:gs pos="28319">
                          <a:srgbClr val="000000"/>
                        </a:gs>
                        <a:gs pos="52212">
                          <a:srgbClr val="000000"/>
                        </a:gs>
                      </a:gsLst>
                      <a:lin ang="5400000" scaled="0"/>
                    </a:gradFill>
                    <a:latin typeface="Segoe UI"/>
                  </a:endParaRPr>
                </a:p>
              </p:txBody>
            </p:sp>
          </p:grpSp>
          <p:sp>
            <p:nvSpPr>
              <p:cNvPr id="2" name="Rectangle 1"/>
              <p:cNvSpPr/>
              <p:nvPr/>
            </p:nvSpPr>
            <p:spPr bwMode="auto">
              <a:xfrm>
                <a:off x="1416844" y="2379232"/>
                <a:ext cx="8465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5" name="Straight Connector 4"/>
              <p:cNvCxnSpPr/>
              <p:nvPr/>
            </p:nvCxnSpPr>
            <p:spPr>
              <a:xfrm>
                <a:off x="1416844" y="253061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1416844" y="260803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1416844" y="2685462"/>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16844" y="2762886"/>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bwMode="auto">
              <a:xfrm>
                <a:off x="1142807" y="2375321"/>
                <a:ext cx="234036" cy="73958"/>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sp>
            <p:nvSpPr>
              <p:cNvPr id="107" name="Rectangle 106"/>
              <p:cNvSpPr/>
              <p:nvPr/>
            </p:nvSpPr>
            <p:spPr bwMode="auto">
              <a:xfrm>
                <a:off x="1142807" y="2469924"/>
                <a:ext cx="234036" cy="614564"/>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28319">
                        <a:srgbClr val="000000"/>
                      </a:gs>
                      <a:gs pos="52212">
                        <a:srgbClr val="000000"/>
                      </a:gs>
                    </a:gsLst>
                    <a:lin ang="5400000" scaled="0"/>
                  </a:gradFill>
                  <a:latin typeface="Segoe UI"/>
                  <a:ea typeface="Segoe UI" pitchFamily="34" charset="0"/>
                  <a:cs typeface="Segoe UI" pitchFamily="34" charset="0"/>
                </a:endParaRPr>
              </a:p>
            </p:txBody>
          </p:sp>
          <p:cxnSp>
            <p:nvCxnSpPr>
              <p:cNvPr id="108" name="Straight Connector 107"/>
              <p:cNvCxnSpPr/>
              <p:nvPr/>
            </p:nvCxnSpPr>
            <p:spPr>
              <a:xfrm>
                <a:off x="1416844" y="2840310"/>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416844" y="2917734"/>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416844" y="2995158"/>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416844" y="3072583"/>
                <a:ext cx="846536" cy="0"/>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97" name="Group 296"/>
          <p:cNvGrpSpPr/>
          <p:nvPr/>
        </p:nvGrpSpPr>
        <p:grpSpPr>
          <a:xfrm>
            <a:off x="3336435" y="2305651"/>
            <a:ext cx="1578419" cy="2137715"/>
            <a:chOff x="3320378" y="2282825"/>
            <a:chExt cx="1610489" cy="2181149"/>
          </a:xfrm>
        </p:grpSpPr>
        <p:sp>
          <p:nvSpPr>
            <p:cNvPr id="1041" name="Rectangle 1040"/>
            <p:cNvSpPr/>
            <p:nvPr/>
          </p:nvSpPr>
          <p:spPr>
            <a:xfrm>
              <a:off x="3320378" y="3466393"/>
              <a:ext cx="1610489" cy="997581"/>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Developer Subscription</a:t>
              </a:r>
            </a:p>
          </p:txBody>
        </p:sp>
        <p:grpSp>
          <p:nvGrpSpPr>
            <p:cNvPr id="1130" name="Group 1129"/>
            <p:cNvGrpSpPr/>
            <p:nvPr/>
          </p:nvGrpSpPr>
          <p:grpSpPr>
            <a:xfrm>
              <a:off x="3376613" y="2282825"/>
              <a:ext cx="1422401" cy="1065213"/>
              <a:chOff x="3376613" y="2282825"/>
              <a:chExt cx="1422401" cy="1065213"/>
            </a:xfrm>
          </p:grpSpPr>
          <p:sp>
            <p:nvSpPr>
              <p:cNvPr id="24" name="Freeform 7"/>
              <p:cNvSpPr>
                <a:spLocks/>
              </p:cNvSpPr>
              <p:nvPr/>
            </p:nvSpPr>
            <p:spPr bwMode="auto">
              <a:xfrm>
                <a:off x="3376613" y="2741613"/>
                <a:ext cx="419100" cy="555625"/>
              </a:xfrm>
              <a:custGeom>
                <a:avLst/>
                <a:gdLst>
                  <a:gd name="T0" fmla="*/ 0 w 139"/>
                  <a:gd name="T1" fmla="*/ 184 h 184"/>
                  <a:gd name="T2" fmla="*/ 34 w 139"/>
                  <a:gd name="T3" fmla="*/ 116 h 184"/>
                  <a:gd name="T4" fmla="*/ 30 w 139"/>
                  <a:gd name="T5" fmla="*/ 90 h 184"/>
                  <a:gd name="T6" fmla="*/ 30 w 139"/>
                  <a:gd name="T7" fmla="*/ 58 h 184"/>
                  <a:gd name="T8" fmla="*/ 81 w 139"/>
                  <a:gd name="T9" fmla="*/ 0 h 184"/>
                  <a:gd name="T10" fmla="*/ 139 w 139"/>
                  <a:gd name="T11" fmla="*/ 58 h 184"/>
                  <a:gd name="T12" fmla="*/ 139 w 139"/>
                  <a:gd name="T13" fmla="*/ 90 h 184"/>
                  <a:gd name="T14" fmla="*/ 106 w 139"/>
                  <a:gd name="T15" fmla="*/ 142 h 184"/>
                  <a:gd name="T16" fmla="*/ 94 w 139"/>
                  <a:gd name="T17" fmla="*/ 184 h 184"/>
                  <a:gd name="T18" fmla="*/ 0 w 139"/>
                  <a:gd name="T19" fmla="*/ 18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84">
                    <a:moveTo>
                      <a:pt x="0" y="184"/>
                    </a:moveTo>
                    <a:cubicBezTo>
                      <a:pt x="34" y="116"/>
                      <a:pt x="34" y="116"/>
                      <a:pt x="34" y="116"/>
                    </a:cubicBezTo>
                    <a:cubicBezTo>
                      <a:pt x="31" y="108"/>
                      <a:pt x="30" y="99"/>
                      <a:pt x="30" y="90"/>
                    </a:cubicBezTo>
                    <a:cubicBezTo>
                      <a:pt x="30" y="58"/>
                      <a:pt x="30" y="58"/>
                      <a:pt x="30" y="58"/>
                    </a:cubicBezTo>
                    <a:cubicBezTo>
                      <a:pt x="30" y="26"/>
                      <a:pt x="48" y="0"/>
                      <a:pt x="81" y="0"/>
                    </a:cubicBezTo>
                    <a:cubicBezTo>
                      <a:pt x="113" y="0"/>
                      <a:pt x="139" y="26"/>
                      <a:pt x="139" y="58"/>
                    </a:cubicBezTo>
                    <a:cubicBezTo>
                      <a:pt x="139" y="90"/>
                      <a:pt x="139" y="90"/>
                      <a:pt x="139" y="90"/>
                    </a:cubicBezTo>
                    <a:cubicBezTo>
                      <a:pt x="139" y="113"/>
                      <a:pt x="126" y="133"/>
                      <a:pt x="106" y="142"/>
                    </a:cubicBezTo>
                    <a:cubicBezTo>
                      <a:pt x="94" y="184"/>
                      <a:pt x="94" y="184"/>
                      <a:pt x="94" y="184"/>
                    </a:cubicBezTo>
                    <a:lnTo>
                      <a:pt x="0" y="184"/>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5" name="Freeform 8"/>
              <p:cNvSpPr>
                <a:spLocks/>
              </p:cNvSpPr>
              <p:nvPr/>
            </p:nvSpPr>
            <p:spPr bwMode="auto">
              <a:xfrm>
                <a:off x="3533776" y="2282825"/>
                <a:ext cx="1238250" cy="773113"/>
              </a:xfrm>
              <a:custGeom>
                <a:avLst/>
                <a:gdLst>
                  <a:gd name="T0" fmla="*/ 411 w 411"/>
                  <a:gd name="T1" fmla="*/ 250 h 256"/>
                  <a:gd name="T2" fmla="*/ 406 w 411"/>
                  <a:gd name="T3" fmla="*/ 256 h 256"/>
                  <a:gd name="T4" fmla="*/ 6 w 411"/>
                  <a:gd name="T5" fmla="*/ 256 h 256"/>
                  <a:gd name="T6" fmla="*/ 0 w 411"/>
                  <a:gd name="T7" fmla="*/ 250 h 256"/>
                  <a:gd name="T8" fmla="*/ 0 w 411"/>
                  <a:gd name="T9" fmla="*/ 6 h 256"/>
                  <a:gd name="T10" fmla="*/ 6 w 411"/>
                  <a:gd name="T11" fmla="*/ 0 h 256"/>
                  <a:gd name="T12" fmla="*/ 406 w 411"/>
                  <a:gd name="T13" fmla="*/ 0 h 256"/>
                  <a:gd name="T14" fmla="*/ 411 w 411"/>
                  <a:gd name="T15" fmla="*/ 6 h 256"/>
                  <a:gd name="T16" fmla="*/ 411 w 411"/>
                  <a:gd name="T17" fmla="*/ 25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256">
                    <a:moveTo>
                      <a:pt x="411" y="250"/>
                    </a:moveTo>
                    <a:cubicBezTo>
                      <a:pt x="411" y="253"/>
                      <a:pt x="409" y="256"/>
                      <a:pt x="406" y="256"/>
                    </a:cubicBezTo>
                    <a:cubicBezTo>
                      <a:pt x="6" y="256"/>
                      <a:pt x="6" y="256"/>
                      <a:pt x="6" y="256"/>
                    </a:cubicBezTo>
                    <a:cubicBezTo>
                      <a:pt x="3" y="256"/>
                      <a:pt x="0" y="253"/>
                      <a:pt x="0" y="250"/>
                    </a:cubicBezTo>
                    <a:cubicBezTo>
                      <a:pt x="0" y="6"/>
                      <a:pt x="0" y="6"/>
                      <a:pt x="0" y="6"/>
                    </a:cubicBezTo>
                    <a:cubicBezTo>
                      <a:pt x="0" y="3"/>
                      <a:pt x="3" y="0"/>
                      <a:pt x="6" y="0"/>
                    </a:cubicBezTo>
                    <a:cubicBezTo>
                      <a:pt x="406" y="0"/>
                      <a:pt x="406" y="0"/>
                      <a:pt x="406" y="0"/>
                    </a:cubicBezTo>
                    <a:cubicBezTo>
                      <a:pt x="409" y="0"/>
                      <a:pt x="411" y="3"/>
                      <a:pt x="411" y="6"/>
                    </a:cubicBezTo>
                    <a:lnTo>
                      <a:pt x="411" y="2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26" name="Freeform 9"/>
              <p:cNvSpPr>
                <a:spLocks/>
              </p:cNvSpPr>
              <p:nvPr/>
            </p:nvSpPr>
            <p:spPr bwMode="auto">
              <a:xfrm>
                <a:off x="3630613" y="2376488"/>
                <a:ext cx="1047750" cy="579438"/>
              </a:xfrm>
              <a:custGeom>
                <a:avLst/>
                <a:gdLst>
                  <a:gd name="T0" fmla="*/ 348 w 348"/>
                  <a:gd name="T1" fmla="*/ 187 h 192"/>
                  <a:gd name="T2" fmla="*/ 343 w 348"/>
                  <a:gd name="T3" fmla="*/ 192 h 192"/>
                  <a:gd name="T4" fmla="*/ 5 w 348"/>
                  <a:gd name="T5" fmla="*/ 192 h 192"/>
                  <a:gd name="T6" fmla="*/ 0 w 348"/>
                  <a:gd name="T7" fmla="*/ 187 h 192"/>
                  <a:gd name="T8" fmla="*/ 0 w 348"/>
                  <a:gd name="T9" fmla="*/ 5 h 192"/>
                  <a:gd name="T10" fmla="*/ 5 w 348"/>
                  <a:gd name="T11" fmla="*/ 0 h 192"/>
                  <a:gd name="T12" fmla="*/ 343 w 348"/>
                  <a:gd name="T13" fmla="*/ 0 h 192"/>
                  <a:gd name="T14" fmla="*/ 348 w 348"/>
                  <a:gd name="T15" fmla="*/ 5 h 192"/>
                  <a:gd name="T16" fmla="*/ 348 w 348"/>
                  <a:gd name="T17"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192">
                    <a:moveTo>
                      <a:pt x="348" y="187"/>
                    </a:moveTo>
                    <a:cubicBezTo>
                      <a:pt x="348" y="190"/>
                      <a:pt x="345" y="192"/>
                      <a:pt x="343" y="192"/>
                    </a:cubicBezTo>
                    <a:cubicBezTo>
                      <a:pt x="5" y="192"/>
                      <a:pt x="5" y="192"/>
                      <a:pt x="5" y="192"/>
                    </a:cubicBezTo>
                    <a:cubicBezTo>
                      <a:pt x="2" y="192"/>
                      <a:pt x="0" y="190"/>
                      <a:pt x="0" y="187"/>
                    </a:cubicBezTo>
                    <a:cubicBezTo>
                      <a:pt x="0" y="5"/>
                      <a:pt x="0" y="5"/>
                      <a:pt x="0" y="5"/>
                    </a:cubicBezTo>
                    <a:cubicBezTo>
                      <a:pt x="0" y="2"/>
                      <a:pt x="2" y="0"/>
                      <a:pt x="5" y="0"/>
                    </a:cubicBezTo>
                    <a:cubicBezTo>
                      <a:pt x="343" y="0"/>
                      <a:pt x="343" y="0"/>
                      <a:pt x="343" y="0"/>
                    </a:cubicBezTo>
                    <a:cubicBezTo>
                      <a:pt x="345" y="0"/>
                      <a:pt x="348" y="2"/>
                      <a:pt x="348" y="5"/>
                    </a:cubicBezTo>
                    <a:lnTo>
                      <a:pt x="348" y="187"/>
                    </a:lnTo>
                    <a:close/>
                  </a:path>
                </a:pathLst>
              </a:custGeom>
              <a:solidFill>
                <a:srgbClr val="BAD8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8" name="Freeform 161"/>
              <p:cNvSpPr>
                <a:spLocks/>
              </p:cNvSpPr>
              <p:nvPr/>
            </p:nvSpPr>
            <p:spPr bwMode="auto">
              <a:xfrm>
                <a:off x="3467101" y="2659063"/>
                <a:ext cx="144463" cy="157163"/>
              </a:xfrm>
              <a:custGeom>
                <a:avLst/>
                <a:gdLst>
                  <a:gd name="T0" fmla="*/ 43 w 48"/>
                  <a:gd name="T1" fmla="*/ 9 h 52"/>
                  <a:gd name="T2" fmla="*/ 43 w 48"/>
                  <a:gd name="T3" fmla="*/ 26 h 52"/>
                  <a:gd name="T4" fmla="*/ 22 w 48"/>
                  <a:gd name="T5" fmla="*/ 47 h 52"/>
                  <a:gd name="T6" fmla="*/ 5 w 48"/>
                  <a:gd name="T7" fmla="*/ 47 h 52"/>
                  <a:gd name="T8" fmla="*/ 5 w 48"/>
                  <a:gd name="T9" fmla="*/ 30 h 52"/>
                  <a:gd name="T10" fmla="*/ 35 w 48"/>
                  <a:gd name="T11" fmla="*/ 0 h 52"/>
                  <a:gd name="T12" fmla="*/ 43 w 48"/>
                  <a:gd name="T13" fmla="*/ 9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43" y="9"/>
                    </a:moveTo>
                    <a:cubicBezTo>
                      <a:pt x="48" y="14"/>
                      <a:pt x="48" y="21"/>
                      <a:pt x="43" y="26"/>
                    </a:cubicBezTo>
                    <a:cubicBezTo>
                      <a:pt x="22" y="47"/>
                      <a:pt x="22" y="47"/>
                      <a:pt x="22" y="47"/>
                    </a:cubicBezTo>
                    <a:cubicBezTo>
                      <a:pt x="17" y="52"/>
                      <a:pt x="9" y="52"/>
                      <a:pt x="5" y="47"/>
                    </a:cubicBezTo>
                    <a:cubicBezTo>
                      <a:pt x="0" y="43"/>
                      <a:pt x="0" y="35"/>
                      <a:pt x="5" y="30"/>
                    </a:cubicBezTo>
                    <a:cubicBezTo>
                      <a:pt x="35" y="0"/>
                      <a:pt x="35" y="0"/>
                      <a:pt x="35" y="0"/>
                    </a:cubicBezTo>
                    <a:lnTo>
                      <a:pt x="43" y="9"/>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099" name="Freeform 162"/>
              <p:cNvSpPr>
                <a:spLocks/>
              </p:cNvSpPr>
              <p:nvPr/>
            </p:nvSpPr>
            <p:spPr bwMode="auto">
              <a:xfrm>
                <a:off x="3467101" y="2732088"/>
                <a:ext cx="87313" cy="220663"/>
              </a:xfrm>
              <a:custGeom>
                <a:avLst/>
                <a:gdLst>
                  <a:gd name="T0" fmla="*/ 0 w 29"/>
                  <a:gd name="T1" fmla="*/ 55 h 73"/>
                  <a:gd name="T2" fmla="*/ 15 w 29"/>
                  <a:gd name="T3" fmla="*/ 70 h 73"/>
                  <a:gd name="T4" fmla="*/ 15 w 29"/>
                  <a:gd name="T5" fmla="*/ 70 h 73"/>
                  <a:gd name="T6" fmla="*/ 29 w 29"/>
                  <a:gd name="T7" fmla="*/ 65 h 73"/>
                  <a:gd name="T8" fmla="*/ 29 w 29"/>
                  <a:gd name="T9" fmla="*/ 8 h 73"/>
                  <a:gd name="T10" fmla="*/ 15 w 29"/>
                  <a:gd name="T11" fmla="*/ 3 h 73"/>
                  <a:gd name="T12" fmla="*/ 15 w 29"/>
                  <a:gd name="T13" fmla="*/ 3 h 73"/>
                  <a:gd name="T14" fmla="*/ 0 w 29"/>
                  <a:gd name="T15" fmla="*/ 18 h 73"/>
                  <a:gd name="T16" fmla="*/ 0 w 29"/>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73">
                    <a:moveTo>
                      <a:pt x="0" y="55"/>
                    </a:moveTo>
                    <a:cubicBezTo>
                      <a:pt x="0" y="63"/>
                      <a:pt x="6" y="70"/>
                      <a:pt x="15" y="70"/>
                    </a:cubicBezTo>
                    <a:cubicBezTo>
                      <a:pt x="15" y="70"/>
                      <a:pt x="15" y="70"/>
                      <a:pt x="15" y="70"/>
                    </a:cubicBezTo>
                    <a:cubicBezTo>
                      <a:pt x="23" y="70"/>
                      <a:pt x="29" y="73"/>
                      <a:pt x="29" y="65"/>
                    </a:cubicBezTo>
                    <a:cubicBezTo>
                      <a:pt x="29" y="8"/>
                      <a:pt x="29" y="8"/>
                      <a:pt x="29" y="8"/>
                    </a:cubicBezTo>
                    <a:cubicBezTo>
                      <a:pt x="29" y="0"/>
                      <a:pt x="23" y="3"/>
                      <a:pt x="15" y="3"/>
                    </a:cubicBezTo>
                    <a:cubicBezTo>
                      <a:pt x="15" y="3"/>
                      <a:pt x="15" y="3"/>
                      <a:pt x="15" y="3"/>
                    </a:cubicBezTo>
                    <a:cubicBezTo>
                      <a:pt x="6" y="3"/>
                      <a:pt x="0" y="9"/>
                      <a:pt x="0" y="18"/>
                    </a:cubicBezTo>
                    <a:lnTo>
                      <a:pt x="0" y="55"/>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0" name="Freeform 163"/>
              <p:cNvSpPr>
                <a:spLocks/>
              </p:cNvSpPr>
              <p:nvPr/>
            </p:nvSpPr>
            <p:spPr bwMode="auto">
              <a:xfrm>
                <a:off x="3540126" y="2659063"/>
                <a:ext cx="41275" cy="36513"/>
              </a:xfrm>
              <a:custGeom>
                <a:avLst/>
                <a:gdLst>
                  <a:gd name="T0" fmla="*/ 11 w 14"/>
                  <a:gd name="T1" fmla="*/ 0 h 12"/>
                  <a:gd name="T2" fmla="*/ 14 w 14"/>
                  <a:gd name="T3" fmla="*/ 3 h 12"/>
                  <a:gd name="T4" fmla="*/ 9 w 14"/>
                  <a:gd name="T5" fmla="*/ 8 h 12"/>
                  <a:gd name="T6" fmla="*/ 0 w 14"/>
                  <a:gd name="T7" fmla="*/ 11 h 12"/>
                  <a:gd name="T8" fmla="*/ 11 w 14"/>
                  <a:gd name="T9" fmla="*/ 0 h 12"/>
                </a:gdLst>
                <a:ahLst/>
                <a:cxnLst>
                  <a:cxn ang="0">
                    <a:pos x="T0" y="T1"/>
                  </a:cxn>
                  <a:cxn ang="0">
                    <a:pos x="T2" y="T3"/>
                  </a:cxn>
                  <a:cxn ang="0">
                    <a:pos x="T4" y="T5"/>
                  </a:cxn>
                  <a:cxn ang="0">
                    <a:pos x="T6" y="T7"/>
                  </a:cxn>
                  <a:cxn ang="0">
                    <a:pos x="T8" y="T9"/>
                  </a:cxn>
                </a:cxnLst>
                <a:rect l="0" t="0" r="r" b="b"/>
                <a:pathLst>
                  <a:path w="14" h="12">
                    <a:moveTo>
                      <a:pt x="11" y="0"/>
                    </a:moveTo>
                    <a:cubicBezTo>
                      <a:pt x="14" y="3"/>
                      <a:pt x="14" y="3"/>
                      <a:pt x="14" y="3"/>
                    </a:cubicBezTo>
                    <a:cubicBezTo>
                      <a:pt x="9" y="8"/>
                      <a:pt x="9" y="8"/>
                      <a:pt x="9" y="8"/>
                    </a:cubicBezTo>
                    <a:cubicBezTo>
                      <a:pt x="7" y="11"/>
                      <a:pt x="3" y="12"/>
                      <a:pt x="0" y="11"/>
                    </a:cubicBezTo>
                    <a:lnTo>
                      <a:pt x="11" y="0"/>
                    </a:lnTo>
                    <a:close/>
                  </a:path>
                </a:pathLst>
              </a:custGeom>
              <a:solidFill>
                <a:srgbClr val="EFD9C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1" name="Freeform 164"/>
              <p:cNvSpPr>
                <a:spLocks/>
              </p:cNvSpPr>
              <p:nvPr/>
            </p:nvSpPr>
            <p:spPr bwMode="auto">
              <a:xfrm>
                <a:off x="3524251" y="2882900"/>
                <a:ext cx="144463" cy="381000"/>
              </a:xfrm>
              <a:custGeom>
                <a:avLst/>
                <a:gdLst>
                  <a:gd name="T0" fmla="*/ 0 w 48"/>
                  <a:gd name="T1" fmla="*/ 0 h 126"/>
                  <a:gd name="T2" fmla="*/ 48 w 48"/>
                  <a:gd name="T3" fmla="*/ 63 h 126"/>
                  <a:gd name="T4" fmla="*/ 0 w 48"/>
                  <a:gd name="T5" fmla="*/ 126 h 126"/>
                  <a:gd name="T6" fmla="*/ 0 w 48"/>
                  <a:gd name="T7" fmla="*/ 0 h 126"/>
                </a:gdLst>
                <a:ahLst/>
                <a:cxnLst>
                  <a:cxn ang="0">
                    <a:pos x="T0" y="T1"/>
                  </a:cxn>
                  <a:cxn ang="0">
                    <a:pos x="T2" y="T3"/>
                  </a:cxn>
                  <a:cxn ang="0">
                    <a:pos x="T4" y="T5"/>
                  </a:cxn>
                  <a:cxn ang="0">
                    <a:pos x="T6" y="T7"/>
                  </a:cxn>
                </a:cxnLst>
                <a:rect l="0" t="0" r="r" b="b"/>
                <a:pathLst>
                  <a:path w="48" h="126">
                    <a:moveTo>
                      <a:pt x="0" y="0"/>
                    </a:moveTo>
                    <a:cubicBezTo>
                      <a:pt x="28" y="8"/>
                      <a:pt x="48" y="33"/>
                      <a:pt x="48" y="63"/>
                    </a:cubicBezTo>
                    <a:cubicBezTo>
                      <a:pt x="48" y="93"/>
                      <a:pt x="28" y="119"/>
                      <a:pt x="0" y="126"/>
                    </a:cubicBezTo>
                    <a:lnTo>
                      <a:pt x="0"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2" name="Freeform 165"/>
              <p:cNvSpPr>
                <a:spLocks/>
              </p:cNvSpPr>
              <p:nvPr/>
            </p:nvSpPr>
            <p:spPr bwMode="auto">
              <a:xfrm>
                <a:off x="3668713" y="3055938"/>
                <a:ext cx="120650" cy="77788"/>
              </a:xfrm>
              <a:custGeom>
                <a:avLst/>
                <a:gdLst>
                  <a:gd name="T0" fmla="*/ 26 w 40"/>
                  <a:gd name="T1" fmla="*/ 26 h 26"/>
                  <a:gd name="T2" fmla="*/ 0 w 40"/>
                  <a:gd name="T3" fmla="*/ 0 h 26"/>
                  <a:gd name="T4" fmla="*/ 40 w 40"/>
                  <a:gd name="T5" fmla="*/ 0 h 26"/>
                  <a:gd name="T6" fmla="*/ 26 w 40"/>
                  <a:gd name="T7" fmla="*/ 26 h 26"/>
                </a:gdLst>
                <a:ahLst/>
                <a:cxnLst>
                  <a:cxn ang="0">
                    <a:pos x="T0" y="T1"/>
                  </a:cxn>
                  <a:cxn ang="0">
                    <a:pos x="T2" y="T3"/>
                  </a:cxn>
                  <a:cxn ang="0">
                    <a:pos x="T4" y="T5"/>
                  </a:cxn>
                  <a:cxn ang="0">
                    <a:pos x="T6" y="T7"/>
                  </a:cxn>
                </a:cxnLst>
                <a:rect l="0" t="0" r="r" b="b"/>
                <a:pathLst>
                  <a:path w="40" h="26">
                    <a:moveTo>
                      <a:pt x="26" y="26"/>
                    </a:moveTo>
                    <a:cubicBezTo>
                      <a:pt x="0" y="0"/>
                      <a:pt x="0" y="0"/>
                      <a:pt x="0" y="0"/>
                    </a:cubicBezTo>
                    <a:cubicBezTo>
                      <a:pt x="40" y="0"/>
                      <a:pt x="40" y="0"/>
                      <a:pt x="40" y="0"/>
                    </a:cubicBezTo>
                    <a:cubicBezTo>
                      <a:pt x="38" y="10"/>
                      <a:pt x="33" y="19"/>
                      <a:pt x="26" y="2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6" name="TextBox 1125"/>
              <p:cNvSpPr txBox="1"/>
              <p:nvPr/>
            </p:nvSpPr>
            <p:spPr>
              <a:xfrm>
                <a:off x="3534023" y="2405361"/>
                <a:ext cx="1223320" cy="489365"/>
              </a:xfrm>
              <a:prstGeom prst="rect">
                <a:avLst/>
              </a:prstGeom>
              <a:noFill/>
            </p:spPr>
            <p:txBody>
              <a:bodyPr wrap="square" lIns="0" tIns="143391" rIns="0" bIns="143391" rtlCol="0" anchor="ctr" anchorCtr="0">
                <a:spAutoFit/>
              </a:bodyPr>
              <a:lstStyle/>
              <a:p>
                <a:pPr algn="ctr" defTabSz="914128">
                  <a:lnSpc>
                    <a:spcPct val="90000"/>
                  </a:lnSpc>
                  <a:spcAft>
                    <a:spcPts val="588"/>
                  </a:spcAft>
                </a:pPr>
                <a:r>
                  <a:rPr lang="en-US" sz="1372" dirty="0">
                    <a:gradFill>
                      <a:gsLst>
                        <a:gs pos="28319">
                          <a:srgbClr val="000000"/>
                        </a:gs>
                        <a:gs pos="52212">
                          <a:srgbClr val="000000"/>
                        </a:gs>
                      </a:gsLst>
                      <a:lin ang="5400000" scaled="0"/>
                    </a:gradFill>
                    <a:latin typeface="Segoe UI"/>
                  </a:rPr>
                  <a:t>1 YEAR FREE</a:t>
                </a:r>
              </a:p>
            </p:txBody>
          </p:sp>
          <p:cxnSp>
            <p:nvCxnSpPr>
              <p:cNvPr id="295" name="Straight Connector 294"/>
              <p:cNvCxnSpPr/>
              <p:nvPr/>
            </p:nvCxnSpPr>
            <p:spPr>
              <a:xfrm>
                <a:off x="3722415" y="2444926"/>
                <a:ext cx="846536"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p:nvCxnSpPr>
            <p:spPr>
              <a:xfrm>
                <a:off x="3660384" y="2786063"/>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p:nvCxnSpPr>
            <p:spPr>
              <a:xfrm>
                <a:off x="3660384" y="2838450"/>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p:nvCxnSpPr>
            <p:spPr>
              <a:xfrm>
                <a:off x="3660384" y="2890045"/>
                <a:ext cx="970598" cy="0"/>
              </a:xfrm>
              <a:prstGeom prst="line">
                <a:avLst/>
              </a:prstGeom>
              <a:ln w="15875">
                <a:solidFill>
                  <a:srgbClr val="D6F42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29" name="Group 1128"/>
              <p:cNvGrpSpPr/>
              <p:nvPr/>
            </p:nvGrpSpPr>
            <p:grpSpPr>
              <a:xfrm>
                <a:off x="3987801" y="2778125"/>
                <a:ext cx="811213" cy="569913"/>
                <a:chOff x="3987801" y="2778125"/>
                <a:chExt cx="811213" cy="569913"/>
              </a:xfrm>
            </p:grpSpPr>
            <p:sp>
              <p:nvSpPr>
                <p:cNvPr id="1103" name="Freeform 166"/>
                <p:cNvSpPr>
                  <a:spLocks/>
                </p:cNvSpPr>
                <p:nvPr/>
              </p:nvSpPr>
              <p:spPr bwMode="auto">
                <a:xfrm>
                  <a:off x="3987801" y="2778125"/>
                  <a:ext cx="236538" cy="231775"/>
                </a:xfrm>
                <a:custGeom>
                  <a:avLst/>
                  <a:gdLst>
                    <a:gd name="T0" fmla="*/ 78 w 78"/>
                    <a:gd name="T1" fmla="*/ 60 h 77"/>
                    <a:gd name="T2" fmla="*/ 23 w 78"/>
                    <a:gd name="T3" fmla="*/ 5 h 77"/>
                    <a:gd name="T4" fmla="*/ 5 w 78"/>
                    <a:gd name="T5" fmla="*/ 5 h 77"/>
                    <a:gd name="T6" fmla="*/ 5 w 78"/>
                    <a:gd name="T7" fmla="*/ 22 h 77"/>
                    <a:gd name="T8" fmla="*/ 60 w 78"/>
                    <a:gd name="T9" fmla="*/ 77 h 77"/>
                    <a:gd name="T10" fmla="*/ 78 w 78"/>
                    <a:gd name="T11" fmla="*/ 60 h 77"/>
                  </a:gdLst>
                  <a:ahLst/>
                  <a:cxnLst>
                    <a:cxn ang="0">
                      <a:pos x="T0" y="T1"/>
                    </a:cxn>
                    <a:cxn ang="0">
                      <a:pos x="T2" y="T3"/>
                    </a:cxn>
                    <a:cxn ang="0">
                      <a:pos x="T4" y="T5"/>
                    </a:cxn>
                    <a:cxn ang="0">
                      <a:pos x="T6" y="T7"/>
                    </a:cxn>
                    <a:cxn ang="0">
                      <a:pos x="T8" y="T9"/>
                    </a:cxn>
                    <a:cxn ang="0">
                      <a:pos x="T10" y="T11"/>
                    </a:cxn>
                  </a:cxnLst>
                  <a:rect l="0" t="0" r="r" b="b"/>
                  <a:pathLst>
                    <a:path w="78" h="77">
                      <a:moveTo>
                        <a:pt x="78" y="60"/>
                      </a:moveTo>
                      <a:cubicBezTo>
                        <a:pt x="23" y="5"/>
                        <a:pt x="23" y="5"/>
                        <a:pt x="23" y="5"/>
                      </a:cubicBezTo>
                      <a:cubicBezTo>
                        <a:pt x="18" y="0"/>
                        <a:pt x="10" y="0"/>
                        <a:pt x="5" y="5"/>
                      </a:cubicBezTo>
                      <a:cubicBezTo>
                        <a:pt x="0" y="10"/>
                        <a:pt x="0" y="17"/>
                        <a:pt x="5" y="22"/>
                      </a:cubicBezTo>
                      <a:cubicBezTo>
                        <a:pt x="60" y="77"/>
                        <a:pt x="60" y="77"/>
                        <a:pt x="60" y="77"/>
                      </a:cubicBezTo>
                      <a:lnTo>
                        <a:pt x="78" y="6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4" name="Freeform 167"/>
                <p:cNvSpPr>
                  <a:spLocks/>
                </p:cNvSpPr>
                <p:nvPr/>
              </p:nvSpPr>
              <p:spPr bwMode="auto">
                <a:xfrm>
                  <a:off x="4000501" y="2786063"/>
                  <a:ext cx="66675" cy="69850"/>
                </a:xfrm>
                <a:custGeom>
                  <a:avLst/>
                  <a:gdLst>
                    <a:gd name="T0" fmla="*/ 6 w 22"/>
                    <a:gd name="T1" fmla="*/ 6 h 23"/>
                    <a:gd name="T2" fmla="*/ 0 w 22"/>
                    <a:gd name="T3" fmla="*/ 13 h 23"/>
                    <a:gd name="T4" fmla="*/ 6 w 22"/>
                    <a:gd name="T5" fmla="*/ 19 h 23"/>
                    <a:gd name="T6" fmla="*/ 19 w 22"/>
                    <a:gd name="T7" fmla="*/ 19 h 23"/>
                    <a:gd name="T8" fmla="*/ 19 w 22"/>
                    <a:gd name="T9" fmla="*/ 7 h 23"/>
                    <a:gd name="T10" fmla="*/ 13 w 22"/>
                    <a:gd name="T11" fmla="*/ 0 h 23"/>
                    <a:gd name="T12" fmla="*/ 6 w 22"/>
                    <a:gd name="T13" fmla="*/ 6 h 23"/>
                  </a:gdLst>
                  <a:ahLst/>
                  <a:cxnLst>
                    <a:cxn ang="0">
                      <a:pos x="T0" y="T1"/>
                    </a:cxn>
                    <a:cxn ang="0">
                      <a:pos x="T2" y="T3"/>
                    </a:cxn>
                    <a:cxn ang="0">
                      <a:pos x="T4" y="T5"/>
                    </a:cxn>
                    <a:cxn ang="0">
                      <a:pos x="T6" y="T7"/>
                    </a:cxn>
                    <a:cxn ang="0">
                      <a:pos x="T8" y="T9"/>
                    </a:cxn>
                    <a:cxn ang="0">
                      <a:pos x="T10" y="T11"/>
                    </a:cxn>
                    <a:cxn ang="0">
                      <a:pos x="T12" y="T13"/>
                    </a:cxn>
                  </a:cxnLst>
                  <a:rect l="0" t="0" r="r" b="b"/>
                  <a:pathLst>
                    <a:path w="22" h="23">
                      <a:moveTo>
                        <a:pt x="6" y="6"/>
                      </a:moveTo>
                      <a:cubicBezTo>
                        <a:pt x="3" y="8"/>
                        <a:pt x="1" y="11"/>
                        <a:pt x="0" y="13"/>
                      </a:cubicBezTo>
                      <a:cubicBezTo>
                        <a:pt x="6" y="19"/>
                        <a:pt x="6" y="19"/>
                        <a:pt x="6" y="19"/>
                      </a:cubicBezTo>
                      <a:cubicBezTo>
                        <a:pt x="10" y="23"/>
                        <a:pt x="15" y="23"/>
                        <a:pt x="19" y="19"/>
                      </a:cubicBezTo>
                      <a:cubicBezTo>
                        <a:pt x="22" y="16"/>
                        <a:pt x="22" y="10"/>
                        <a:pt x="19" y="7"/>
                      </a:cubicBezTo>
                      <a:cubicBezTo>
                        <a:pt x="13" y="0"/>
                        <a:pt x="13" y="0"/>
                        <a:pt x="13" y="0"/>
                      </a:cubicBezTo>
                      <a:cubicBezTo>
                        <a:pt x="10" y="2"/>
                        <a:pt x="8" y="4"/>
                        <a:pt x="6" y="6"/>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5" name="Freeform 168"/>
                <p:cNvSpPr>
                  <a:spLocks/>
                </p:cNvSpPr>
                <p:nvPr/>
              </p:nvSpPr>
              <p:spPr bwMode="auto">
                <a:xfrm>
                  <a:off x="4033838" y="2822575"/>
                  <a:ext cx="33338" cy="30163"/>
                </a:xfrm>
                <a:custGeom>
                  <a:avLst/>
                  <a:gdLst>
                    <a:gd name="T0" fmla="*/ 3 w 11"/>
                    <a:gd name="T1" fmla="*/ 3 h 10"/>
                    <a:gd name="T2" fmla="*/ 1 w 11"/>
                    <a:gd name="T3" fmla="*/ 10 h 10"/>
                    <a:gd name="T4" fmla="*/ 8 w 11"/>
                    <a:gd name="T5" fmla="*/ 7 h 10"/>
                    <a:gd name="T6" fmla="*/ 10 w 11"/>
                    <a:gd name="T7" fmla="*/ 0 h 10"/>
                    <a:gd name="T8" fmla="*/ 3 w 11"/>
                    <a:gd name="T9" fmla="*/ 3 h 10"/>
                  </a:gdLst>
                  <a:ahLst/>
                  <a:cxnLst>
                    <a:cxn ang="0">
                      <a:pos x="T0" y="T1"/>
                    </a:cxn>
                    <a:cxn ang="0">
                      <a:pos x="T2" y="T3"/>
                    </a:cxn>
                    <a:cxn ang="0">
                      <a:pos x="T4" y="T5"/>
                    </a:cxn>
                    <a:cxn ang="0">
                      <a:pos x="T6" y="T7"/>
                    </a:cxn>
                    <a:cxn ang="0">
                      <a:pos x="T8" y="T9"/>
                    </a:cxn>
                  </a:cxnLst>
                  <a:rect l="0" t="0" r="r" b="b"/>
                  <a:pathLst>
                    <a:path w="11" h="10">
                      <a:moveTo>
                        <a:pt x="3" y="3"/>
                      </a:moveTo>
                      <a:cubicBezTo>
                        <a:pt x="1" y="5"/>
                        <a:pt x="0" y="7"/>
                        <a:pt x="1" y="10"/>
                      </a:cubicBezTo>
                      <a:cubicBezTo>
                        <a:pt x="3" y="10"/>
                        <a:pt x="6" y="9"/>
                        <a:pt x="8" y="7"/>
                      </a:cubicBezTo>
                      <a:cubicBezTo>
                        <a:pt x="10" y="5"/>
                        <a:pt x="11" y="3"/>
                        <a:pt x="10" y="0"/>
                      </a:cubicBezTo>
                      <a:cubicBezTo>
                        <a:pt x="8" y="0"/>
                        <a:pt x="5" y="1"/>
                        <a:pt x="3" y="3"/>
                      </a:cubicBezTo>
                      <a:close/>
                    </a:path>
                  </a:pathLst>
                </a:custGeom>
                <a:solidFill>
                  <a:srgbClr val="E0A3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6" name="Freeform 169"/>
                <p:cNvSpPr>
                  <a:spLocks/>
                </p:cNvSpPr>
                <p:nvPr/>
              </p:nvSpPr>
              <p:spPr bwMode="auto">
                <a:xfrm>
                  <a:off x="4064001" y="2852738"/>
                  <a:ext cx="30163" cy="30163"/>
                </a:xfrm>
                <a:custGeom>
                  <a:avLst/>
                  <a:gdLst>
                    <a:gd name="T0" fmla="*/ 10 w 10"/>
                    <a:gd name="T1" fmla="*/ 0 h 10"/>
                    <a:gd name="T2" fmla="*/ 3 w 10"/>
                    <a:gd name="T3" fmla="*/ 3 h 10"/>
                    <a:gd name="T4" fmla="*/ 0 w 10"/>
                    <a:gd name="T5" fmla="*/ 10 h 10"/>
                  </a:gdLst>
                  <a:ahLst/>
                  <a:cxnLst>
                    <a:cxn ang="0">
                      <a:pos x="T0" y="T1"/>
                    </a:cxn>
                    <a:cxn ang="0">
                      <a:pos x="T2" y="T3"/>
                    </a:cxn>
                    <a:cxn ang="0">
                      <a:pos x="T4" y="T5"/>
                    </a:cxn>
                  </a:cxnLst>
                  <a:rect l="0" t="0" r="r" b="b"/>
                  <a:pathLst>
                    <a:path w="10" h="10">
                      <a:moveTo>
                        <a:pt x="10" y="0"/>
                      </a:moveTo>
                      <a:cubicBezTo>
                        <a:pt x="8" y="0"/>
                        <a:pt x="5" y="1"/>
                        <a:pt x="3" y="3"/>
                      </a:cubicBezTo>
                      <a:cubicBezTo>
                        <a:pt x="1" y="5"/>
                        <a:pt x="0" y="7"/>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7" name="Freeform 170"/>
                <p:cNvSpPr>
                  <a:spLocks/>
                </p:cNvSpPr>
                <p:nvPr/>
              </p:nvSpPr>
              <p:spPr bwMode="auto">
                <a:xfrm>
                  <a:off x="4076701" y="2865438"/>
                  <a:ext cx="28575"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8" name="Freeform 171"/>
                <p:cNvSpPr>
                  <a:spLocks/>
                </p:cNvSpPr>
                <p:nvPr/>
              </p:nvSpPr>
              <p:spPr bwMode="auto">
                <a:xfrm>
                  <a:off x="4076701" y="2862263"/>
                  <a:ext cx="14288" cy="14288"/>
                </a:xfrm>
                <a:custGeom>
                  <a:avLst/>
                  <a:gdLst>
                    <a:gd name="T0" fmla="*/ 5 w 5"/>
                    <a:gd name="T1" fmla="*/ 0 h 5"/>
                    <a:gd name="T2" fmla="*/ 1 w 5"/>
                    <a:gd name="T3" fmla="*/ 2 h 5"/>
                    <a:gd name="T4" fmla="*/ 0 w 5"/>
                    <a:gd name="T5" fmla="*/ 5 h 5"/>
                  </a:gdLst>
                  <a:ahLst/>
                  <a:cxnLst>
                    <a:cxn ang="0">
                      <a:pos x="T0" y="T1"/>
                    </a:cxn>
                    <a:cxn ang="0">
                      <a:pos x="T2" y="T3"/>
                    </a:cxn>
                    <a:cxn ang="0">
                      <a:pos x="T4" y="T5"/>
                    </a:cxn>
                  </a:cxnLst>
                  <a:rect l="0" t="0" r="r" b="b"/>
                  <a:pathLst>
                    <a:path w="5" h="5">
                      <a:moveTo>
                        <a:pt x="5" y="0"/>
                      </a:moveTo>
                      <a:cubicBezTo>
                        <a:pt x="3" y="0"/>
                        <a:pt x="2" y="1"/>
                        <a:pt x="1" y="2"/>
                      </a:cubicBezTo>
                      <a:cubicBezTo>
                        <a:pt x="0" y="3"/>
                        <a:pt x="0"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09" name="Freeform 172"/>
                <p:cNvSpPr>
                  <a:spLocks/>
                </p:cNvSpPr>
                <p:nvPr/>
              </p:nvSpPr>
              <p:spPr bwMode="auto">
                <a:xfrm>
                  <a:off x="4081463" y="2868613"/>
                  <a:ext cx="15875" cy="17463"/>
                </a:xfrm>
                <a:custGeom>
                  <a:avLst/>
                  <a:gdLst>
                    <a:gd name="T0" fmla="*/ 0 w 5"/>
                    <a:gd name="T1" fmla="*/ 6 h 6"/>
                    <a:gd name="T2" fmla="*/ 3 w 5"/>
                    <a:gd name="T3" fmla="*/ 4 h 6"/>
                    <a:gd name="T4" fmla="*/ 5 w 5"/>
                    <a:gd name="T5" fmla="*/ 0 h 6"/>
                  </a:gdLst>
                  <a:ahLst/>
                  <a:cxnLst>
                    <a:cxn ang="0">
                      <a:pos x="T0" y="T1"/>
                    </a:cxn>
                    <a:cxn ang="0">
                      <a:pos x="T2" y="T3"/>
                    </a:cxn>
                    <a:cxn ang="0">
                      <a:pos x="T4" y="T5"/>
                    </a:cxn>
                  </a:cxnLst>
                  <a:rect l="0" t="0" r="r" b="b"/>
                  <a:pathLst>
                    <a:path w="5" h="6">
                      <a:moveTo>
                        <a:pt x="0" y="6"/>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0" name="Freeform 173"/>
                <p:cNvSpPr>
                  <a:spLocks/>
                </p:cNvSpPr>
                <p:nvPr/>
              </p:nvSpPr>
              <p:spPr bwMode="auto">
                <a:xfrm>
                  <a:off x="4130676" y="2916238"/>
                  <a:ext cx="30163" cy="30163"/>
                </a:xfrm>
                <a:custGeom>
                  <a:avLst/>
                  <a:gdLst>
                    <a:gd name="T0" fmla="*/ 10 w 10"/>
                    <a:gd name="T1" fmla="*/ 0 h 10"/>
                    <a:gd name="T2" fmla="*/ 3 w 10"/>
                    <a:gd name="T3" fmla="*/ 4 h 10"/>
                    <a:gd name="T4" fmla="*/ 0 w 10"/>
                    <a:gd name="T5" fmla="*/ 10 h 10"/>
                  </a:gdLst>
                  <a:ahLst/>
                  <a:cxnLst>
                    <a:cxn ang="0">
                      <a:pos x="T0" y="T1"/>
                    </a:cxn>
                    <a:cxn ang="0">
                      <a:pos x="T2" y="T3"/>
                    </a:cxn>
                    <a:cxn ang="0">
                      <a:pos x="T4" y="T5"/>
                    </a:cxn>
                  </a:cxnLst>
                  <a:rect l="0" t="0" r="r" b="b"/>
                  <a:pathLst>
                    <a:path w="10" h="10">
                      <a:moveTo>
                        <a:pt x="10" y="0"/>
                      </a:moveTo>
                      <a:cubicBezTo>
                        <a:pt x="7" y="1"/>
                        <a:pt x="5" y="2"/>
                        <a:pt x="3" y="4"/>
                      </a:cubicBezTo>
                      <a:cubicBezTo>
                        <a:pt x="1" y="6"/>
                        <a:pt x="0" y="8"/>
                        <a:pt x="0" y="1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1" name="Freeform 174"/>
                <p:cNvSpPr>
                  <a:spLocks/>
                </p:cNvSpPr>
                <p:nvPr/>
              </p:nvSpPr>
              <p:spPr bwMode="auto">
                <a:xfrm>
                  <a:off x="4141788" y="2932113"/>
                  <a:ext cx="30163" cy="30163"/>
                </a:xfrm>
                <a:custGeom>
                  <a:avLst/>
                  <a:gdLst>
                    <a:gd name="T0" fmla="*/ 0 w 10"/>
                    <a:gd name="T1" fmla="*/ 10 h 10"/>
                    <a:gd name="T2" fmla="*/ 7 w 10"/>
                    <a:gd name="T3" fmla="*/ 7 h 10"/>
                    <a:gd name="T4" fmla="*/ 10 w 10"/>
                    <a:gd name="T5" fmla="*/ 0 h 10"/>
                  </a:gdLst>
                  <a:ahLst/>
                  <a:cxnLst>
                    <a:cxn ang="0">
                      <a:pos x="T0" y="T1"/>
                    </a:cxn>
                    <a:cxn ang="0">
                      <a:pos x="T2" y="T3"/>
                    </a:cxn>
                    <a:cxn ang="0">
                      <a:pos x="T4" y="T5"/>
                    </a:cxn>
                  </a:cxnLst>
                  <a:rect l="0" t="0" r="r" b="b"/>
                  <a:pathLst>
                    <a:path w="10" h="10">
                      <a:moveTo>
                        <a:pt x="0" y="10"/>
                      </a:moveTo>
                      <a:cubicBezTo>
                        <a:pt x="3" y="10"/>
                        <a:pt x="5" y="9"/>
                        <a:pt x="7" y="7"/>
                      </a:cubicBezTo>
                      <a:cubicBezTo>
                        <a:pt x="9" y="5"/>
                        <a:pt x="10" y="2"/>
                        <a:pt x="10"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2" name="Freeform 175"/>
                <p:cNvSpPr>
                  <a:spLocks/>
                </p:cNvSpPr>
                <p:nvPr/>
              </p:nvSpPr>
              <p:spPr bwMode="auto">
                <a:xfrm>
                  <a:off x="4138613" y="2928938"/>
                  <a:ext cx="19050" cy="14288"/>
                </a:xfrm>
                <a:custGeom>
                  <a:avLst/>
                  <a:gdLst>
                    <a:gd name="T0" fmla="*/ 6 w 6"/>
                    <a:gd name="T1" fmla="*/ 0 h 5"/>
                    <a:gd name="T2" fmla="*/ 2 w 6"/>
                    <a:gd name="T3" fmla="*/ 2 h 5"/>
                    <a:gd name="T4" fmla="*/ 0 w 6"/>
                    <a:gd name="T5" fmla="*/ 5 h 5"/>
                  </a:gdLst>
                  <a:ahLst/>
                  <a:cxnLst>
                    <a:cxn ang="0">
                      <a:pos x="T0" y="T1"/>
                    </a:cxn>
                    <a:cxn ang="0">
                      <a:pos x="T2" y="T3"/>
                    </a:cxn>
                    <a:cxn ang="0">
                      <a:pos x="T4" y="T5"/>
                    </a:cxn>
                  </a:cxnLst>
                  <a:rect l="0" t="0" r="r" b="b"/>
                  <a:pathLst>
                    <a:path w="6" h="5">
                      <a:moveTo>
                        <a:pt x="6" y="0"/>
                      </a:moveTo>
                      <a:cubicBezTo>
                        <a:pt x="4" y="0"/>
                        <a:pt x="3" y="1"/>
                        <a:pt x="2" y="2"/>
                      </a:cubicBezTo>
                      <a:cubicBezTo>
                        <a:pt x="1" y="3"/>
                        <a:pt x="1" y="4"/>
                        <a:pt x="0" y="5"/>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3" name="Freeform 176"/>
                <p:cNvSpPr>
                  <a:spLocks/>
                </p:cNvSpPr>
                <p:nvPr/>
              </p:nvSpPr>
              <p:spPr bwMode="auto">
                <a:xfrm>
                  <a:off x="4148138" y="2933700"/>
                  <a:ext cx="15875" cy="15875"/>
                </a:xfrm>
                <a:custGeom>
                  <a:avLst/>
                  <a:gdLst>
                    <a:gd name="T0" fmla="*/ 0 w 5"/>
                    <a:gd name="T1" fmla="*/ 5 h 5"/>
                    <a:gd name="T2" fmla="*/ 3 w 5"/>
                    <a:gd name="T3" fmla="*/ 4 h 5"/>
                    <a:gd name="T4" fmla="*/ 5 w 5"/>
                    <a:gd name="T5" fmla="*/ 0 h 5"/>
                  </a:gdLst>
                  <a:ahLst/>
                  <a:cxnLst>
                    <a:cxn ang="0">
                      <a:pos x="T0" y="T1"/>
                    </a:cxn>
                    <a:cxn ang="0">
                      <a:pos x="T2" y="T3"/>
                    </a:cxn>
                    <a:cxn ang="0">
                      <a:pos x="T4" y="T5"/>
                    </a:cxn>
                  </a:cxnLst>
                  <a:rect l="0" t="0" r="r" b="b"/>
                  <a:pathLst>
                    <a:path w="5" h="5">
                      <a:moveTo>
                        <a:pt x="0" y="5"/>
                      </a:moveTo>
                      <a:cubicBezTo>
                        <a:pt x="1" y="5"/>
                        <a:pt x="2" y="5"/>
                        <a:pt x="3" y="4"/>
                      </a:cubicBezTo>
                      <a:cubicBezTo>
                        <a:pt x="4" y="3"/>
                        <a:pt x="5" y="2"/>
                        <a:pt x="5" y="0"/>
                      </a:cubicBezTo>
                    </a:path>
                  </a:pathLst>
                </a:custGeom>
                <a:noFill/>
                <a:ln w="3175" cap="rnd">
                  <a:solidFill>
                    <a:srgbClr val="CC867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4" name="Freeform 177"/>
                <p:cNvSpPr>
                  <a:spLocks/>
                </p:cNvSpPr>
                <p:nvPr/>
              </p:nvSpPr>
              <p:spPr bwMode="auto">
                <a:xfrm>
                  <a:off x="4187826" y="2801938"/>
                  <a:ext cx="231775" cy="157163"/>
                </a:xfrm>
                <a:custGeom>
                  <a:avLst/>
                  <a:gdLst>
                    <a:gd name="T0" fmla="*/ 77 w 77"/>
                    <a:gd name="T1" fmla="*/ 12 h 52"/>
                    <a:gd name="T2" fmla="*/ 70 w 77"/>
                    <a:gd name="T3" fmla="*/ 5 h 52"/>
                    <a:gd name="T4" fmla="*/ 53 w 77"/>
                    <a:gd name="T5" fmla="*/ 5 h 52"/>
                    <a:gd name="T6" fmla="*/ 44 w 77"/>
                    <a:gd name="T7" fmla="*/ 14 h 52"/>
                    <a:gd name="T8" fmla="*/ 27 w 77"/>
                    <a:gd name="T9" fmla="*/ 15 h 52"/>
                    <a:gd name="T10" fmla="*/ 18 w 77"/>
                    <a:gd name="T11" fmla="*/ 25 h 52"/>
                    <a:gd name="T12" fmla="*/ 5 w 77"/>
                    <a:gd name="T13" fmla="*/ 28 h 52"/>
                    <a:gd name="T14" fmla="*/ 5 w 77"/>
                    <a:gd name="T15" fmla="*/ 45 h 52"/>
                    <a:gd name="T16" fmla="*/ 12 w 77"/>
                    <a:gd name="T17" fmla="*/ 52 h 52"/>
                    <a:gd name="T18" fmla="*/ 26 w 77"/>
                    <a:gd name="T19" fmla="*/ 38 h 52"/>
                    <a:gd name="T20" fmla="*/ 27 w 77"/>
                    <a:gd name="T21" fmla="*/ 39 h 52"/>
                    <a:gd name="T22" fmla="*/ 31 w 77"/>
                    <a:gd name="T23" fmla="*/ 36 h 52"/>
                    <a:gd name="T24" fmla="*/ 34 w 77"/>
                    <a:gd name="T25" fmla="*/ 39 h 52"/>
                    <a:gd name="T26" fmla="*/ 48 w 77"/>
                    <a:gd name="T27" fmla="*/ 25 h 52"/>
                    <a:gd name="T28" fmla="*/ 58 w 77"/>
                    <a:gd name="T29" fmla="*/ 35 h 52"/>
                    <a:gd name="T30" fmla="*/ 70 w 77"/>
                    <a:gd name="T31" fmla="*/ 22 h 52"/>
                    <a:gd name="T32" fmla="*/ 68 w 77"/>
                    <a:gd name="T33" fmla="*/ 21 h 52"/>
                    <a:gd name="T34" fmla="*/ 77 w 77"/>
                    <a:gd name="T35" fmla="*/ 1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52">
                      <a:moveTo>
                        <a:pt x="77" y="12"/>
                      </a:moveTo>
                      <a:cubicBezTo>
                        <a:pt x="70" y="5"/>
                        <a:pt x="70" y="5"/>
                        <a:pt x="70" y="5"/>
                      </a:cubicBezTo>
                      <a:cubicBezTo>
                        <a:pt x="65" y="0"/>
                        <a:pt x="57" y="0"/>
                        <a:pt x="53" y="5"/>
                      </a:cubicBezTo>
                      <a:cubicBezTo>
                        <a:pt x="44" y="14"/>
                        <a:pt x="44" y="14"/>
                        <a:pt x="44" y="14"/>
                      </a:cubicBezTo>
                      <a:cubicBezTo>
                        <a:pt x="39" y="10"/>
                        <a:pt x="32" y="10"/>
                        <a:pt x="27" y="15"/>
                      </a:cubicBezTo>
                      <a:cubicBezTo>
                        <a:pt x="18" y="25"/>
                        <a:pt x="18" y="25"/>
                        <a:pt x="18" y="25"/>
                      </a:cubicBezTo>
                      <a:cubicBezTo>
                        <a:pt x="13" y="23"/>
                        <a:pt x="8" y="24"/>
                        <a:pt x="5" y="28"/>
                      </a:cubicBezTo>
                      <a:cubicBezTo>
                        <a:pt x="0" y="32"/>
                        <a:pt x="0" y="40"/>
                        <a:pt x="5" y="45"/>
                      </a:cubicBezTo>
                      <a:cubicBezTo>
                        <a:pt x="12" y="52"/>
                        <a:pt x="12" y="52"/>
                        <a:pt x="12" y="52"/>
                      </a:cubicBezTo>
                      <a:cubicBezTo>
                        <a:pt x="26" y="38"/>
                        <a:pt x="26" y="38"/>
                        <a:pt x="26" y="38"/>
                      </a:cubicBezTo>
                      <a:cubicBezTo>
                        <a:pt x="27" y="39"/>
                        <a:pt x="27" y="39"/>
                        <a:pt x="27" y="39"/>
                      </a:cubicBezTo>
                      <a:cubicBezTo>
                        <a:pt x="31" y="36"/>
                        <a:pt x="31" y="36"/>
                        <a:pt x="31" y="36"/>
                      </a:cubicBezTo>
                      <a:cubicBezTo>
                        <a:pt x="34" y="39"/>
                        <a:pt x="34" y="39"/>
                        <a:pt x="34" y="39"/>
                      </a:cubicBezTo>
                      <a:cubicBezTo>
                        <a:pt x="48" y="25"/>
                        <a:pt x="48" y="25"/>
                        <a:pt x="48" y="25"/>
                      </a:cubicBezTo>
                      <a:cubicBezTo>
                        <a:pt x="58" y="35"/>
                        <a:pt x="58" y="35"/>
                        <a:pt x="58" y="35"/>
                      </a:cubicBezTo>
                      <a:cubicBezTo>
                        <a:pt x="70" y="22"/>
                        <a:pt x="70" y="22"/>
                        <a:pt x="70" y="22"/>
                      </a:cubicBezTo>
                      <a:cubicBezTo>
                        <a:pt x="68" y="21"/>
                        <a:pt x="68" y="21"/>
                        <a:pt x="68" y="21"/>
                      </a:cubicBezTo>
                      <a:lnTo>
                        <a:pt x="77" y="12"/>
                      </a:ln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5" name="Freeform 178"/>
                <p:cNvSpPr>
                  <a:spLocks/>
                </p:cNvSpPr>
                <p:nvPr/>
              </p:nvSpPr>
              <p:spPr bwMode="auto">
                <a:xfrm>
                  <a:off x="4160838" y="2838450"/>
                  <a:ext cx="406400" cy="401638"/>
                </a:xfrm>
                <a:custGeom>
                  <a:avLst/>
                  <a:gdLst>
                    <a:gd name="T0" fmla="*/ 150 w 256"/>
                    <a:gd name="T1" fmla="*/ 253 h 253"/>
                    <a:gd name="T2" fmla="*/ 256 w 256"/>
                    <a:gd name="T3" fmla="*/ 184 h 253"/>
                    <a:gd name="T4" fmla="*/ 163 w 256"/>
                    <a:gd name="T5" fmla="*/ 0 h 253"/>
                    <a:gd name="T6" fmla="*/ 127 w 256"/>
                    <a:gd name="T7" fmla="*/ 30 h 253"/>
                    <a:gd name="T8" fmla="*/ 83 w 256"/>
                    <a:gd name="T9" fmla="*/ 53 h 253"/>
                    <a:gd name="T10" fmla="*/ 36 w 256"/>
                    <a:gd name="T11" fmla="*/ 72 h 253"/>
                    <a:gd name="T12" fmla="*/ 0 w 256"/>
                    <a:gd name="T13" fmla="*/ 102 h 253"/>
                    <a:gd name="T14" fmla="*/ 150 w 256"/>
                    <a:gd name="T15" fmla="*/ 253 h 2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6" h="253">
                      <a:moveTo>
                        <a:pt x="150" y="253"/>
                      </a:moveTo>
                      <a:lnTo>
                        <a:pt x="256" y="184"/>
                      </a:lnTo>
                      <a:lnTo>
                        <a:pt x="163" y="0"/>
                      </a:lnTo>
                      <a:lnTo>
                        <a:pt x="127" y="30"/>
                      </a:lnTo>
                      <a:lnTo>
                        <a:pt x="83" y="53"/>
                      </a:lnTo>
                      <a:lnTo>
                        <a:pt x="36" y="72"/>
                      </a:lnTo>
                      <a:lnTo>
                        <a:pt x="0" y="102"/>
                      </a:lnTo>
                      <a:lnTo>
                        <a:pt x="150" y="25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6" name="Freeform 179"/>
                <p:cNvSpPr>
                  <a:spLocks/>
                </p:cNvSpPr>
                <p:nvPr/>
              </p:nvSpPr>
              <p:spPr bwMode="auto">
                <a:xfrm>
                  <a:off x="4208463" y="2889250"/>
                  <a:ext cx="87313" cy="87313"/>
                </a:xfrm>
                <a:custGeom>
                  <a:avLst/>
                  <a:gdLst>
                    <a:gd name="T0" fmla="*/ 29 w 29"/>
                    <a:gd name="T1" fmla="*/ 12 h 29"/>
                    <a:gd name="T2" fmla="*/ 22 w 29"/>
                    <a:gd name="T3" fmla="*/ 5 h 29"/>
                    <a:gd name="T4" fmla="*/ 5 w 29"/>
                    <a:gd name="T5" fmla="*/ 5 h 29"/>
                    <a:gd name="T6" fmla="*/ 5 w 29"/>
                    <a:gd name="T7" fmla="*/ 23 h 29"/>
                    <a:gd name="T8" fmla="*/ 11 w 29"/>
                    <a:gd name="T9" fmla="*/ 29 h 29"/>
                    <a:gd name="T10" fmla="*/ 29 w 29"/>
                    <a:gd name="T11" fmla="*/ 12 h 29"/>
                  </a:gdLst>
                  <a:ahLst/>
                  <a:cxnLst>
                    <a:cxn ang="0">
                      <a:pos x="T0" y="T1"/>
                    </a:cxn>
                    <a:cxn ang="0">
                      <a:pos x="T2" y="T3"/>
                    </a:cxn>
                    <a:cxn ang="0">
                      <a:pos x="T4" y="T5"/>
                    </a:cxn>
                    <a:cxn ang="0">
                      <a:pos x="T6" y="T7"/>
                    </a:cxn>
                    <a:cxn ang="0">
                      <a:pos x="T8" y="T9"/>
                    </a:cxn>
                    <a:cxn ang="0">
                      <a:pos x="T10" y="T11"/>
                    </a:cxn>
                  </a:cxnLst>
                  <a:rect l="0" t="0" r="r" b="b"/>
                  <a:pathLst>
                    <a:path w="29" h="29">
                      <a:moveTo>
                        <a:pt x="29" y="12"/>
                      </a:moveTo>
                      <a:cubicBezTo>
                        <a:pt x="22" y="5"/>
                        <a:pt x="22" y="5"/>
                        <a:pt x="22" y="5"/>
                      </a:cubicBezTo>
                      <a:cubicBezTo>
                        <a:pt x="17" y="0"/>
                        <a:pt x="9" y="0"/>
                        <a:pt x="5" y="5"/>
                      </a:cubicBezTo>
                      <a:cubicBezTo>
                        <a:pt x="0" y="10"/>
                        <a:pt x="0" y="18"/>
                        <a:pt x="5" y="23"/>
                      </a:cubicBezTo>
                      <a:cubicBezTo>
                        <a:pt x="11" y="29"/>
                        <a:pt x="11" y="29"/>
                        <a:pt x="11" y="29"/>
                      </a:cubicBezTo>
                      <a:lnTo>
                        <a:pt x="29" y="1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7" name="Freeform 180"/>
                <p:cNvSpPr>
                  <a:spLocks/>
                </p:cNvSpPr>
                <p:nvPr/>
              </p:nvSpPr>
              <p:spPr bwMode="auto">
                <a:xfrm>
                  <a:off x="4275138" y="2852738"/>
                  <a:ext cx="87313" cy="87313"/>
                </a:xfrm>
                <a:custGeom>
                  <a:avLst/>
                  <a:gdLst>
                    <a:gd name="T0" fmla="*/ 29 w 29"/>
                    <a:gd name="T1" fmla="*/ 11 h 29"/>
                    <a:gd name="T2" fmla="*/ 22 w 29"/>
                    <a:gd name="T3" fmla="*/ 4 h 29"/>
                    <a:gd name="T4" fmla="*/ 5 w 29"/>
                    <a:gd name="T5" fmla="*/ 4 h 29"/>
                    <a:gd name="T6" fmla="*/ 5 w 29"/>
                    <a:gd name="T7" fmla="*/ 22 h 29"/>
                    <a:gd name="T8" fmla="*/ 12 w 29"/>
                    <a:gd name="T9" fmla="*/ 29 h 29"/>
                    <a:gd name="T10" fmla="*/ 29 w 29"/>
                    <a:gd name="T11" fmla="*/ 11 h 29"/>
                  </a:gdLst>
                  <a:ahLst/>
                  <a:cxnLst>
                    <a:cxn ang="0">
                      <a:pos x="T0" y="T1"/>
                    </a:cxn>
                    <a:cxn ang="0">
                      <a:pos x="T2" y="T3"/>
                    </a:cxn>
                    <a:cxn ang="0">
                      <a:pos x="T4" y="T5"/>
                    </a:cxn>
                    <a:cxn ang="0">
                      <a:pos x="T6" y="T7"/>
                    </a:cxn>
                    <a:cxn ang="0">
                      <a:pos x="T8" y="T9"/>
                    </a:cxn>
                    <a:cxn ang="0">
                      <a:pos x="T10" y="T11"/>
                    </a:cxn>
                  </a:cxnLst>
                  <a:rect l="0" t="0" r="r" b="b"/>
                  <a:pathLst>
                    <a:path w="29" h="29">
                      <a:moveTo>
                        <a:pt x="29" y="11"/>
                      </a:moveTo>
                      <a:cubicBezTo>
                        <a:pt x="22" y="4"/>
                        <a:pt x="22" y="4"/>
                        <a:pt x="22" y="4"/>
                      </a:cubicBezTo>
                      <a:cubicBezTo>
                        <a:pt x="18" y="0"/>
                        <a:pt x="10" y="0"/>
                        <a:pt x="5" y="4"/>
                      </a:cubicBezTo>
                      <a:cubicBezTo>
                        <a:pt x="0" y="9"/>
                        <a:pt x="0" y="17"/>
                        <a:pt x="5" y="22"/>
                      </a:cubicBezTo>
                      <a:cubicBezTo>
                        <a:pt x="12" y="29"/>
                        <a:pt x="12" y="29"/>
                        <a:pt x="12" y="29"/>
                      </a:cubicBezTo>
                      <a:lnTo>
                        <a:pt x="29" y="11"/>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19" name="Freeform 182"/>
                <p:cNvSpPr>
                  <a:spLocks/>
                </p:cNvSpPr>
                <p:nvPr/>
              </p:nvSpPr>
              <p:spPr bwMode="auto">
                <a:xfrm>
                  <a:off x="4165601" y="3027363"/>
                  <a:ext cx="266700" cy="190500"/>
                </a:xfrm>
                <a:custGeom>
                  <a:avLst/>
                  <a:gdLst>
                    <a:gd name="T0" fmla="*/ 88 w 88"/>
                    <a:gd name="T1" fmla="*/ 63 h 63"/>
                    <a:gd name="T2" fmla="*/ 23 w 88"/>
                    <a:gd name="T3" fmla="*/ 40 h 63"/>
                    <a:gd name="T4" fmla="*/ 30 w 88"/>
                    <a:gd name="T5" fmla="*/ 0 h 63"/>
                    <a:gd name="T6" fmla="*/ 88 w 88"/>
                    <a:gd name="T7" fmla="*/ 63 h 63"/>
                  </a:gdLst>
                  <a:ahLst/>
                  <a:cxnLst>
                    <a:cxn ang="0">
                      <a:pos x="T0" y="T1"/>
                    </a:cxn>
                    <a:cxn ang="0">
                      <a:pos x="T2" y="T3"/>
                    </a:cxn>
                    <a:cxn ang="0">
                      <a:pos x="T4" y="T5"/>
                    </a:cxn>
                    <a:cxn ang="0">
                      <a:pos x="T6" y="T7"/>
                    </a:cxn>
                  </a:cxnLst>
                  <a:rect l="0" t="0" r="r" b="b"/>
                  <a:pathLst>
                    <a:path w="88" h="63">
                      <a:moveTo>
                        <a:pt x="88" y="63"/>
                      </a:moveTo>
                      <a:cubicBezTo>
                        <a:pt x="88" y="63"/>
                        <a:pt x="42" y="60"/>
                        <a:pt x="23" y="40"/>
                      </a:cubicBezTo>
                      <a:cubicBezTo>
                        <a:pt x="0" y="15"/>
                        <a:pt x="30" y="0"/>
                        <a:pt x="30" y="0"/>
                      </a:cubicBezTo>
                      <a:lnTo>
                        <a:pt x="88" y="63"/>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0" name="Freeform 183"/>
                <p:cNvSpPr>
                  <a:spLocks/>
                </p:cNvSpPr>
                <p:nvPr/>
              </p:nvSpPr>
              <p:spPr bwMode="auto">
                <a:xfrm>
                  <a:off x="4148138" y="3009900"/>
                  <a:ext cx="147638" cy="153988"/>
                </a:xfrm>
                <a:custGeom>
                  <a:avLst/>
                  <a:gdLst>
                    <a:gd name="T0" fmla="*/ 45 w 49"/>
                    <a:gd name="T1" fmla="*/ 32 h 51"/>
                    <a:gd name="T2" fmla="*/ 44 w 49"/>
                    <a:gd name="T3" fmla="*/ 47 h 51"/>
                    <a:gd name="T4" fmla="*/ 44 w 49"/>
                    <a:gd name="T5" fmla="*/ 47 h 51"/>
                    <a:gd name="T6" fmla="*/ 29 w 49"/>
                    <a:gd name="T7" fmla="*/ 46 h 51"/>
                    <a:gd name="T8" fmla="*/ 4 w 49"/>
                    <a:gd name="T9" fmla="*/ 19 h 51"/>
                    <a:gd name="T10" fmla="*/ 5 w 49"/>
                    <a:gd name="T11" fmla="*/ 4 h 51"/>
                    <a:gd name="T12" fmla="*/ 5 w 49"/>
                    <a:gd name="T13" fmla="*/ 4 h 51"/>
                    <a:gd name="T14" fmla="*/ 20 w 49"/>
                    <a:gd name="T15" fmla="*/ 5 h 51"/>
                    <a:gd name="T16" fmla="*/ 45 w 49"/>
                    <a:gd name="T17"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1">
                      <a:moveTo>
                        <a:pt x="45" y="32"/>
                      </a:moveTo>
                      <a:cubicBezTo>
                        <a:pt x="49" y="36"/>
                        <a:pt x="49" y="43"/>
                        <a:pt x="44" y="47"/>
                      </a:cubicBezTo>
                      <a:cubicBezTo>
                        <a:pt x="44" y="47"/>
                        <a:pt x="44" y="47"/>
                        <a:pt x="44" y="47"/>
                      </a:cubicBezTo>
                      <a:cubicBezTo>
                        <a:pt x="40" y="51"/>
                        <a:pt x="33" y="50"/>
                        <a:pt x="29" y="46"/>
                      </a:cubicBezTo>
                      <a:cubicBezTo>
                        <a:pt x="4" y="19"/>
                        <a:pt x="4" y="19"/>
                        <a:pt x="4" y="19"/>
                      </a:cubicBezTo>
                      <a:cubicBezTo>
                        <a:pt x="0" y="15"/>
                        <a:pt x="1" y="8"/>
                        <a:pt x="5" y="4"/>
                      </a:cubicBezTo>
                      <a:cubicBezTo>
                        <a:pt x="5" y="4"/>
                        <a:pt x="5" y="4"/>
                        <a:pt x="5" y="4"/>
                      </a:cubicBezTo>
                      <a:cubicBezTo>
                        <a:pt x="9" y="0"/>
                        <a:pt x="16" y="1"/>
                        <a:pt x="20" y="5"/>
                      </a:cubicBezTo>
                      <a:lnTo>
                        <a:pt x="45" y="32"/>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1" name="Freeform 184"/>
                <p:cNvSpPr>
                  <a:spLocks/>
                </p:cNvSpPr>
                <p:nvPr/>
              </p:nvSpPr>
              <p:spPr bwMode="auto">
                <a:xfrm>
                  <a:off x="4160838" y="3000375"/>
                  <a:ext cx="84138" cy="96838"/>
                </a:xfrm>
                <a:custGeom>
                  <a:avLst/>
                  <a:gdLst>
                    <a:gd name="T0" fmla="*/ 10 w 28"/>
                    <a:gd name="T1" fmla="*/ 27 h 32"/>
                    <a:gd name="T2" fmla="*/ 9 w 28"/>
                    <a:gd name="T3" fmla="*/ 9 h 32"/>
                    <a:gd name="T4" fmla="*/ 28 w 28"/>
                    <a:gd name="T5" fmla="*/ 18 h 32"/>
                    <a:gd name="T6" fmla="*/ 21 w 28"/>
                    <a:gd name="T7" fmla="*/ 32 h 32"/>
                    <a:gd name="T8" fmla="*/ 10 w 28"/>
                    <a:gd name="T9" fmla="*/ 27 h 32"/>
                  </a:gdLst>
                  <a:ahLst/>
                  <a:cxnLst>
                    <a:cxn ang="0">
                      <a:pos x="T0" y="T1"/>
                    </a:cxn>
                    <a:cxn ang="0">
                      <a:pos x="T2" y="T3"/>
                    </a:cxn>
                    <a:cxn ang="0">
                      <a:pos x="T4" y="T5"/>
                    </a:cxn>
                    <a:cxn ang="0">
                      <a:pos x="T6" y="T7"/>
                    </a:cxn>
                    <a:cxn ang="0">
                      <a:pos x="T8" y="T9"/>
                    </a:cxn>
                  </a:cxnLst>
                  <a:rect l="0" t="0" r="r" b="b"/>
                  <a:pathLst>
                    <a:path w="28" h="32">
                      <a:moveTo>
                        <a:pt x="10" y="27"/>
                      </a:moveTo>
                      <a:cubicBezTo>
                        <a:pt x="10" y="27"/>
                        <a:pt x="18" y="18"/>
                        <a:pt x="9" y="9"/>
                      </a:cubicBezTo>
                      <a:cubicBezTo>
                        <a:pt x="0" y="0"/>
                        <a:pt x="28" y="18"/>
                        <a:pt x="28" y="18"/>
                      </a:cubicBezTo>
                      <a:cubicBezTo>
                        <a:pt x="21" y="32"/>
                        <a:pt x="21" y="32"/>
                        <a:pt x="21" y="32"/>
                      </a:cubicBezTo>
                      <a:lnTo>
                        <a:pt x="10" y="27"/>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2" name="Freeform 185"/>
                <p:cNvSpPr>
                  <a:spLocks/>
                </p:cNvSpPr>
                <p:nvPr/>
              </p:nvSpPr>
              <p:spPr bwMode="auto">
                <a:xfrm>
                  <a:off x="4067176" y="2973388"/>
                  <a:ext cx="157163" cy="109538"/>
                </a:xfrm>
                <a:custGeom>
                  <a:avLst/>
                  <a:gdLst>
                    <a:gd name="T0" fmla="*/ 5 w 52"/>
                    <a:gd name="T1" fmla="*/ 7 h 36"/>
                    <a:gd name="T2" fmla="*/ 0 w 52"/>
                    <a:gd name="T3" fmla="*/ 16 h 36"/>
                    <a:gd name="T4" fmla="*/ 9 w 52"/>
                    <a:gd name="T5" fmla="*/ 21 h 36"/>
                    <a:gd name="T6" fmla="*/ 36 w 52"/>
                    <a:gd name="T7" fmla="*/ 34 h 36"/>
                    <a:gd name="T8" fmla="*/ 50 w 52"/>
                    <a:gd name="T9" fmla="*/ 29 h 36"/>
                    <a:gd name="T10" fmla="*/ 45 w 52"/>
                    <a:gd name="T11" fmla="*/ 16 h 36"/>
                    <a:gd name="T12" fmla="*/ 18 w 52"/>
                    <a:gd name="T13" fmla="*/ 3 h 36"/>
                    <a:gd name="T14" fmla="*/ 5 w 52"/>
                    <a:gd name="T15" fmla="*/ 7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36">
                      <a:moveTo>
                        <a:pt x="5" y="7"/>
                      </a:moveTo>
                      <a:cubicBezTo>
                        <a:pt x="0" y="16"/>
                        <a:pt x="0" y="16"/>
                        <a:pt x="0" y="16"/>
                      </a:cubicBezTo>
                      <a:cubicBezTo>
                        <a:pt x="9" y="21"/>
                        <a:pt x="9" y="21"/>
                        <a:pt x="9" y="21"/>
                      </a:cubicBezTo>
                      <a:cubicBezTo>
                        <a:pt x="36" y="34"/>
                        <a:pt x="36" y="34"/>
                        <a:pt x="36" y="34"/>
                      </a:cubicBezTo>
                      <a:cubicBezTo>
                        <a:pt x="41" y="36"/>
                        <a:pt x="47" y="34"/>
                        <a:pt x="50" y="29"/>
                      </a:cubicBezTo>
                      <a:cubicBezTo>
                        <a:pt x="52" y="25"/>
                        <a:pt x="50" y="19"/>
                        <a:pt x="45" y="16"/>
                      </a:cubicBezTo>
                      <a:cubicBezTo>
                        <a:pt x="18" y="3"/>
                        <a:pt x="18" y="3"/>
                        <a:pt x="18" y="3"/>
                      </a:cubicBezTo>
                      <a:cubicBezTo>
                        <a:pt x="13" y="0"/>
                        <a:pt x="7" y="2"/>
                        <a:pt x="5" y="7"/>
                      </a:cubicBez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3" name="Freeform 186"/>
                <p:cNvSpPr>
                  <a:spLocks/>
                </p:cNvSpPr>
                <p:nvPr/>
              </p:nvSpPr>
              <p:spPr bwMode="auto">
                <a:xfrm>
                  <a:off x="4067176" y="3006725"/>
                  <a:ext cx="57150" cy="42863"/>
                </a:xfrm>
                <a:custGeom>
                  <a:avLst/>
                  <a:gdLst>
                    <a:gd name="T0" fmla="*/ 12 w 19"/>
                    <a:gd name="T1" fmla="*/ 5 h 14"/>
                    <a:gd name="T2" fmla="*/ 3 w 19"/>
                    <a:gd name="T3" fmla="*/ 0 h 14"/>
                    <a:gd name="T4" fmla="*/ 0 w 19"/>
                    <a:gd name="T5" fmla="*/ 5 h 14"/>
                    <a:gd name="T6" fmla="*/ 9 w 19"/>
                    <a:gd name="T7" fmla="*/ 10 h 14"/>
                    <a:gd name="T8" fmla="*/ 19 w 19"/>
                    <a:gd name="T9" fmla="*/ 14 h 14"/>
                    <a:gd name="T10" fmla="*/ 12 w 19"/>
                    <a:gd name="T11" fmla="*/ 5 h 14"/>
                  </a:gdLst>
                  <a:ahLst/>
                  <a:cxnLst>
                    <a:cxn ang="0">
                      <a:pos x="T0" y="T1"/>
                    </a:cxn>
                    <a:cxn ang="0">
                      <a:pos x="T2" y="T3"/>
                    </a:cxn>
                    <a:cxn ang="0">
                      <a:pos x="T4" y="T5"/>
                    </a:cxn>
                    <a:cxn ang="0">
                      <a:pos x="T6" y="T7"/>
                    </a:cxn>
                    <a:cxn ang="0">
                      <a:pos x="T8" y="T9"/>
                    </a:cxn>
                    <a:cxn ang="0">
                      <a:pos x="T10" y="T11"/>
                    </a:cxn>
                  </a:cxnLst>
                  <a:rect l="0" t="0" r="r" b="b"/>
                  <a:pathLst>
                    <a:path w="19" h="14">
                      <a:moveTo>
                        <a:pt x="12" y="5"/>
                      </a:moveTo>
                      <a:cubicBezTo>
                        <a:pt x="3" y="0"/>
                        <a:pt x="3" y="0"/>
                        <a:pt x="3" y="0"/>
                      </a:cubicBezTo>
                      <a:cubicBezTo>
                        <a:pt x="0" y="5"/>
                        <a:pt x="0" y="5"/>
                        <a:pt x="0" y="5"/>
                      </a:cubicBezTo>
                      <a:cubicBezTo>
                        <a:pt x="9" y="10"/>
                        <a:pt x="9" y="10"/>
                        <a:pt x="9" y="10"/>
                      </a:cubicBezTo>
                      <a:cubicBezTo>
                        <a:pt x="19" y="14"/>
                        <a:pt x="19" y="14"/>
                        <a:pt x="19" y="14"/>
                      </a:cubicBezTo>
                      <a:cubicBezTo>
                        <a:pt x="18" y="10"/>
                        <a:pt x="16" y="7"/>
                        <a:pt x="12" y="5"/>
                      </a:cubicBezTo>
                      <a:close/>
                    </a:path>
                  </a:pathLst>
                </a:custGeom>
                <a:solidFill>
                  <a:srgbClr val="F2D3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4" name="Freeform 187"/>
                <p:cNvSpPr>
                  <a:spLocks/>
                </p:cNvSpPr>
                <p:nvPr/>
              </p:nvSpPr>
              <p:spPr bwMode="auto">
                <a:xfrm>
                  <a:off x="4121151" y="2982913"/>
                  <a:ext cx="84138" cy="66675"/>
                </a:xfrm>
                <a:custGeom>
                  <a:avLst/>
                  <a:gdLst>
                    <a:gd name="T0" fmla="*/ 13 w 28"/>
                    <a:gd name="T1" fmla="*/ 6 h 22"/>
                    <a:gd name="T2" fmla="*/ 28 w 28"/>
                    <a:gd name="T3" fmla="*/ 22 h 22"/>
                    <a:gd name="T4" fmla="*/ 0 w 28"/>
                    <a:gd name="T5" fmla="*/ 0 h 22"/>
                    <a:gd name="T6" fmla="*/ 13 w 28"/>
                    <a:gd name="T7" fmla="*/ 6 h 22"/>
                  </a:gdLst>
                  <a:ahLst/>
                  <a:cxnLst>
                    <a:cxn ang="0">
                      <a:pos x="T0" y="T1"/>
                    </a:cxn>
                    <a:cxn ang="0">
                      <a:pos x="T2" y="T3"/>
                    </a:cxn>
                    <a:cxn ang="0">
                      <a:pos x="T4" y="T5"/>
                    </a:cxn>
                    <a:cxn ang="0">
                      <a:pos x="T6" y="T7"/>
                    </a:cxn>
                  </a:cxnLst>
                  <a:rect l="0" t="0" r="r" b="b"/>
                  <a:pathLst>
                    <a:path w="28" h="22">
                      <a:moveTo>
                        <a:pt x="13" y="6"/>
                      </a:moveTo>
                      <a:cubicBezTo>
                        <a:pt x="28" y="22"/>
                        <a:pt x="28" y="22"/>
                        <a:pt x="28" y="22"/>
                      </a:cubicBezTo>
                      <a:cubicBezTo>
                        <a:pt x="28" y="22"/>
                        <a:pt x="3" y="22"/>
                        <a:pt x="0" y="0"/>
                      </a:cubicBezTo>
                      <a:cubicBezTo>
                        <a:pt x="8" y="4"/>
                        <a:pt x="13" y="6"/>
                        <a:pt x="13" y="6"/>
                      </a:cubicBezTo>
                      <a:close/>
                    </a:path>
                  </a:pathLst>
                </a:custGeom>
                <a:solidFill>
                  <a:srgbClr val="CC86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25" name="Freeform 188"/>
                <p:cNvSpPr>
                  <a:spLocks/>
                </p:cNvSpPr>
                <p:nvPr/>
              </p:nvSpPr>
              <p:spPr bwMode="auto">
                <a:xfrm>
                  <a:off x="4343401" y="3043238"/>
                  <a:ext cx="455613" cy="304800"/>
                </a:xfrm>
                <a:custGeom>
                  <a:avLst/>
                  <a:gdLst>
                    <a:gd name="T0" fmla="*/ 109 w 287"/>
                    <a:gd name="T1" fmla="*/ 0 h 192"/>
                    <a:gd name="T2" fmla="*/ 287 w 287"/>
                    <a:gd name="T3" fmla="*/ 139 h 192"/>
                    <a:gd name="T4" fmla="*/ 95 w 287"/>
                    <a:gd name="T5" fmla="*/ 192 h 192"/>
                    <a:gd name="T6" fmla="*/ 0 w 287"/>
                    <a:gd name="T7" fmla="*/ 89 h 192"/>
                    <a:gd name="T8" fmla="*/ 109 w 287"/>
                    <a:gd name="T9" fmla="*/ 0 h 192"/>
                  </a:gdLst>
                  <a:ahLst/>
                  <a:cxnLst>
                    <a:cxn ang="0">
                      <a:pos x="T0" y="T1"/>
                    </a:cxn>
                    <a:cxn ang="0">
                      <a:pos x="T2" y="T3"/>
                    </a:cxn>
                    <a:cxn ang="0">
                      <a:pos x="T4" y="T5"/>
                    </a:cxn>
                    <a:cxn ang="0">
                      <a:pos x="T6" y="T7"/>
                    </a:cxn>
                    <a:cxn ang="0">
                      <a:pos x="T8" y="T9"/>
                    </a:cxn>
                  </a:cxnLst>
                  <a:rect l="0" t="0" r="r" b="b"/>
                  <a:pathLst>
                    <a:path w="287" h="192">
                      <a:moveTo>
                        <a:pt x="109" y="0"/>
                      </a:moveTo>
                      <a:lnTo>
                        <a:pt x="287" y="139"/>
                      </a:lnTo>
                      <a:lnTo>
                        <a:pt x="95" y="192"/>
                      </a:lnTo>
                      <a:lnTo>
                        <a:pt x="0" y="89"/>
                      </a:lnTo>
                      <a:lnTo>
                        <a:pt x="109" y="0"/>
                      </a:lnTo>
                      <a:close/>
                    </a:path>
                  </a:pathLst>
                </a:custGeom>
                <a:solidFill>
                  <a:srgbClr val="E5B5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grpSp>
        <p:nvGrpSpPr>
          <p:cNvPr id="302" name="Group 301"/>
          <p:cNvGrpSpPr/>
          <p:nvPr/>
        </p:nvGrpSpPr>
        <p:grpSpPr>
          <a:xfrm>
            <a:off x="5438681" y="2237731"/>
            <a:ext cx="1578419" cy="1908068"/>
            <a:chOff x="5503728" y="2213527"/>
            <a:chExt cx="1610489" cy="1946836"/>
          </a:xfrm>
        </p:grpSpPr>
        <p:sp>
          <p:nvSpPr>
            <p:cNvPr id="134" name="Rectangle 133"/>
            <p:cNvSpPr/>
            <p:nvPr/>
          </p:nvSpPr>
          <p:spPr>
            <a:xfrm>
              <a:off x="5503728"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Training</a:t>
              </a:r>
            </a:p>
          </p:txBody>
        </p:sp>
        <p:pic>
          <p:nvPicPr>
            <p:cNvPr id="303" name="Picture 302"/>
            <p:cNvPicPr>
              <a:picLocks noChangeAspect="1"/>
            </p:cNvPicPr>
            <p:nvPr/>
          </p:nvPicPr>
          <p:blipFill>
            <a:blip r:embed="rId4"/>
            <a:stretch>
              <a:fillRect/>
            </a:stretch>
          </p:blipFill>
          <p:spPr>
            <a:xfrm flipH="1">
              <a:off x="5899272" y="2213527"/>
              <a:ext cx="819400" cy="1205398"/>
            </a:xfrm>
            <a:prstGeom prst="rect">
              <a:avLst/>
            </a:prstGeom>
          </p:spPr>
        </p:pic>
      </p:grpSp>
      <p:grpSp>
        <p:nvGrpSpPr>
          <p:cNvPr id="298" name="Group 297"/>
          <p:cNvGrpSpPr/>
          <p:nvPr/>
        </p:nvGrpSpPr>
        <p:grpSpPr>
          <a:xfrm>
            <a:off x="7540924" y="2237583"/>
            <a:ext cx="1710257" cy="1908218"/>
            <a:chOff x="7453007" y="2213374"/>
            <a:chExt cx="1745006" cy="1946989"/>
          </a:xfrm>
        </p:grpSpPr>
        <p:sp>
          <p:nvSpPr>
            <p:cNvPr id="142" name="Rectangle 141"/>
            <p:cNvSpPr/>
            <p:nvPr/>
          </p:nvSpPr>
          <p:spPr>
            <a:xfrm>
              <a:off x="7520266" y="3466393"/>
              <a:ext cx="1610489" cy="693970"/>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Free </a:t>
              </a:r>
              <a:br>
                <a:rPr lang="en-US" sz="1922" dirty="0">
                  <a:gradFill>
                    <a:gsLst>
                      <a:gs pos="28319">
                        <a:srgbClr val="000000"/>
                      </a:gs>
                      <a:gs pos="52212">
                        <a:srgbClr val="000000"/>
                      </a:gs>
                    </a:gsLst>
                    <a:lin ang="5400000" scaled="0"/>
                  </a:gradFill>
                  <a:latin typeface="Segoe UI"/>
                </a:rPr>
              </a:br>
              <a:r>
                <a:rPr lang="en-US" sz="1922" dirty="0">
                  <a:gradFill>
                    <a:gsLst>
                      <a:gs pos="28319">
                        <a:srgbClr val="000000"/>
                      </a:gs>
                      <a:gs pos="52212">
                        <a:srgbClr val="000000"/>
                      </a:gs>
                    </a:gsLst>
                    <a:lin ang="5400000" scaled="0"/>
                  </a:gradFill>
                  <a:latin typeface="Segoe UI"/>
                </a:rPr>
                <a:t>Tools</a:t>
              </a:r>
            </a:p>
          </p:txBody>
        </p:sp>
        <p:grpSp>
          <p:nvGrpSpPr>
            <p:cNvPr id="1140" name="Group 1139"/>
            <p:cNvGrpSpPr/>
            <p:nvPr/>
          </p:nvGrpSpPr>
          <p:grpSpPr>
            <a:xfrm>
              <a:off x="7453007" y="2213374"/>
              <a:ext cx="1745006" cy="1177578"/>
              <a:chOff x="7353454" y="2213374"/>
              <a:chExt cx="1745006" cy="1177578"/>
            </a:xfrm>
          </p:grpSpPr>
          <p:grpSp>
            <p:nvGrpSpPr>
              <p:cNvPr id="1139" name="Group 1138"/>
              <p:cNvGrpSpPr/>
              <p:nvPr/>
            </p:nvGrpSpPr>
            <p:grpSpPr>
              <a:xfrm>
                <a:off x="7353454" y="2213374"/>
                <a:ext cx="1517514" cy="1152575"/>
                <a:chOff x="7377113" y="1308100"/>
                <a:chExt cx="1277937" cy="847725"/>
              </a:xfrm>
            </p:grpSpPr>
            <p:sp>
              <p:nvSpPr>
                <p:cNvPr id="1132" name="AutoShape 190"/>
                <p:cNvSpPr>
                  <a:spLocks noChangeAspect="1" noChangeArrowheads="1" noTextEdit="1"/>
                </p:cNvSpPr>
                <p:nvPr/>
              </p:nvSpPr>
              <p:spPr bwMode="auto">
                <a:xfrm>
                  <a:off x="7377113" y="1308100"/>
                  <a:ext cx="1277937"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3" name="Rectangle 192"/>
                <p:cNvSpPr>
                  <a:spLocks noChangeArrowheads="1"/>
                </p:cNvSpPr>
                <p:nvPr/>
              </p:nvSpPr>
              <p:spPr bwMode="auto">
                <a:xfrm>
                  <a:off x="7844201" y="1393963"/>
                  <a:ext cx="564787" cy="761862"/>
                </a:xfrm>
                <a:prstGeom prst="rect">
                  <a:avLst/>
                </a:pr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4" name="Rectangle 193"/>
                <p:cNvSpPr>
                  <a:spLocks noChangeArrowheads="1"/>
                </p:cNvSpPr>
                <p:nvPr/>
              </p:nvSpPr>
              <p:spPr bwMode="auto">
                <a:xfrm>
                  <a:off x="7586663" y="1393963"/>
                  <a:ext cx="271895" cy="761862"/>
                </a:xfrm>
                <a:prstGeom prst="rect">
                  <a:avLst/>
                </a:pr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5" name="Freeform 194"/>
                <p:cNvSpPr>
                  <a:spLocks/>
                </p:cNvSpPr>
                <p:nvPr/>
              </p:nvSpPr>
              <p:spPr bwMode="auto">
                <a:xfrm>
                  <a:off x="7466520" y="1394833"/>
                  <a:ext cx="392039" cy="216395"/>
                </a:xfrm>
                <a:custGeom>
                  <a:avLst/>
                  <a:gdLst>
                    <a:gd name="T0" fmla="*/ 215 w 348"/>
                    <a:gd name="T1" fmla="*/ 133 h 133"/>
                    <a:gd name="T2" fmla="*/ 0 w 348"/>
                    <a:gd name="T3" fmla="*/ 133 h 133"/>
                    <a:gd name="T4" fmla="*/ 130 w 348"/>
                    <a:gd name="T5" fmla="*/ 0 h 133"/>
                    <a:gd name="T6" fmla="*/ 348 w 348"/>
                    <a:gd name="T7" fmla="*/ 0 h 133"/>
                    <a:gd name="T8" fmla="*/ 215 w 348"/>
                    <a:gd name="T9" fmla="*/ 133 h 133"/>
                    <a:gd name="connsiteX0" fmla="*/ 4375 w 8197"/>
                    <a:gd name="connsiteY0" fmla="*/ 10000 h 10000"/>
                    <a:gd name="connsiteX1" fmla="*/ 0 w 8197"/>
                    <a:gd name="connsiteY1" fmla="*/ 10000 h 10000"/>
                    <a:gd name="connsiteX2" fmla="*/ 1933 w 8197"/>
                    <a:gd name="connsiteY2" fmla="*/ 0 h 10000"/>
                    <a:gd name="connsiteX3" fmla="*/ 8197 w 8197"/>
                    <a:gd name="connsiteY3" fmla="*/ 0 h 10000"/>
                    <a:gd name="connsiteX4" fmla="*/ 4375 w 8197"/>
                    <a:gd name="connsiteY4" fmla="*/ 10000 h 10000"/>
                    <a:gd name="connsiteX0" fmla="*/ 7639 w 10000"/>
                    <a:gd name="connsiteY0" fmla="*/ 10249 h 10249"/>
                    <a:gd name="connsiteX1" fmla="*/ 0 w 10000"/>
                    <a:gd name="connsiteY1" fmla="*/ 10000 h 10249"/>
                    <a:gd name="connsiteX2" fmla="*/ 2358 w 10000"/>
                    <a:gd name="connsiteY2" fmla="*/ 0 h 10249"/>
                    <a:gd name="connsiteX3" fmla="*/ 10000 w 10000"/>
                    <a:gd name="connsiteY3" fmla="*/ 0 h 10249"/>
                    <a:gd name="connsiteX4" fmla="*/ 7639 w 10000"/>
                    <a:gd name="connsiteY4" fmla="*/ 10249 h 102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249">
                      <a:moveTo>
                        <a:pt x="7639" y="10249"/>
                      </a:moveTo>
                      <a:lnTo>
                        <a:pt x="0" y="10000"/>
                      </a:lnTo>
                      <a:lnTo>
                        <a:pt x="2358" y="0"/>
                      </a:lnTo>
                      <a:lnTo>
                        <a:pt x="10000" y="0"/>
                      </a:lnTo>
                      <a:lnTo>
                        <a:pt x="7639" y="10249"/>
                      </a:lnTo>
                      <a:close/>
                    </a:path>
                  </a:pathLst>
                </a:custGeom>
                <a:solidFill>
                  <a:srgbClr val="D83B01"/>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36" name="Freeform 195"/>
                <p:cNvSpPr>
                  <a:spLocks/>
                </p:cNvSpPr>
                <p:nvPr/>
              </p:nvSpPr>
              <p:spPr bwMode="auto">
                <a:xfrm>
                  <a:off x="7864148" y="1394833"/>
                  <a:ext cx="673941" cy="209443"/>
                </a:xfrm>
                <a:custGeom>
                  <a:avLst/>
                  <a:gdLst>
                    <a:gd name="T0" fmla="*/ 457 w 457"/>
                    <a:gd name="T1" fmla="*/ 133 h 133"/>
                    <a:gd name="T2" fmla="*/ 157 w 457"/>
                    <a:gd name="T3" fmla="*/ 133 h 133"/>
                    <a:gd name="T4" fmla="*/ 0 w 457"/>
                    <a:gd name="T5" fmla="*/ 0 h 133"/>
                    <a:gd name="T6" fmla="*/ 300 w 457"/>
                    <a:gd name="T7" fmla="*/ 0 h 133"/>
                    <a:gd name="T8" fmla="*/ 457 w 457"/>
                    <a:gd name="T9" fmla="*/ 133 h 133"/>
                    <a:gd name="connsiteX0" fmla="*/ 10000 w 10000"/>
                    <a:gd name="connsiteY0" fmla="*/ 10000 h 10000"/>
                    <a:gd name="connsiteX1" fmla="*/ 3435 w 10000"/>
                    <a:gd name="connsiteY1" fmla="*/ 10000 h 10000"/>
                    <a:gd name="connsiteX2" fmla="*/ 0 w 10000"/>
                    <a:gd name="connsiteY2" fmla="*/ 0 h 10000"/>
                    <a:gd name="connsiteX3" fmla="*/ 8660 w 10000"/>
                    <a:gd name="connsiteY3" fmla="*/ 0 h 10000"/>
                    <a:gd name="connsiteX4" fmla="*/ 10000 w 10000"/>
                    <a:gd name="connsiteY4" fmla="*/ 10000 h 10000"/>
                    <a:gd name="connsiteX0" fmla="*/ 10667 w 10667"/>
                    <a:gd name="connsiteY0" fmla="*/ 10000 h 10000"/>
                    <a:gd name="connsiteX1" fmla="*/ 3435 w 10667"/>
                    <a:gd name="connsiteY1" fmla="*/ 10000 h 10000"/>
                    <a:gd name="connsiteX2" fmla="*/ 0 w 10667"/>
                    <a:gd name="connsiteY2" fmla="*/ 0 h 10000"/>
                    <a:gd name="connsiteX3" fmla="*/ 8660 w 10667"/>
                    <a:gd name="connsiteY3" fmla="*/ 0 h 10000"/>
                    <a:gd name="connsiteX4" fmla="*/ 10667 w 10667"/>
                    <a:gd name="connsiteY4" fmla="*/ 10000 h 10000"/>
                    <a:gd name="connsiteX0" fmla="*/ 10667 w 10667"/>
                    <a:gd name="connsiteY0" fmla="*/ 10000 h 10084"/>
                    <a:gd name="connsiteX1" fmla="*/ 1467 w 10667"/>
                    <a:gd name="connsiteY1" fmla="*/ 10084 h 10084"/>
                    <a:gd name="connsiteX2" fmla="*/ 0 w 10667"/>
                    <a:gd name="connsiteY2" fmla="*/ 0 h 10084"/>
                    <a:gd name="connsiteX3" fmla="*/ 8660 w 10667"/>
                    <a:gd name="connsiteY3" fmla="*/ 0 h 10084"/>
                    <a:gd name="connsiteX4" fmla="*/ 10667 w 10667"/>
                    <a:gd name="connsiteY4" fmla="*/ 10000 h 100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67" h="10084">
                      <a:moveTo>
                        <a:pt x="10667" y="10000"/>
                      </a:moveTo>
                      <a:lnTo>
                        <a:pt x="1467" y="10084"/>
                      </a:lnTo>
                      <a:lnTo>
                        <a:pt x="0" y="0"/>
                      </a:lnTo>
                      <a:lnTo>
                        <a:pt x="8660" y="0"/>
                      </a:lnTo>
                      <a:lnTo>
                        <a:pt x="10667" y="10000"/>
                      </a:lnTo>
                      <a:close/>
                    </a:path>
                  </a:pathLst>
                </a:custGeom>
                <a:solidFill>
                  <a:srgbClr val="FE4A0A"/>
                </a:solidFill>
                <a:ln>
                  <a:noFill/>
                </a:ln>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pic>
            <p:nvPicPr>
              <p:cNvPr id="304" name="Picture 303"/>
              <p:cNvPicPr>
                <a:picLocks noChangeAspect="1"/>
              </p:cNvPicPr>
              <p:nvPr/>
            </p:nvPicPr>
            <p:blipFill>
              <a:blip r:embed="rId5"/>
              <a:stretch>
                <a:fillRect/>
              </a:stretch>
            </p:blipFill>
            <p:spPr>
              <a:xfrm>
                <a:off x="8203393" y="2481212"/>
                <a:ext cx="895067" cy="909740"/>
              </a:xfrm>
              <a:prstGeom prst="rect">
                <a:avLst/>
              </a:prstGeom>
            </p:spPr>
          </p:pic>
        </p:grpSp>
      </p:grpSp>
      <p:grpSp>
        <p:nvGrpSpPr>
          <p:cNvPr id="301" name="Group 300"/>
          <p:cNvGrpSpPr/>
          <p:nvPr/>
        </p:nvGrpSpPr>
        <p:grpSpPr>
          <a:xfrm>
            <a:off x="9775009" y="2240303"/>
            <a:ext cx="1578419" cy="1757640"/>
            <a:chOff x="9851377" y="2216150"/>
            <a:chExt cx="1610489" cy="1793351"/>
          </a:xfrm>
        </p:grpSpPr>
        <p:sp>
          <p:nvSpPr>
            <p:cNvPr id="177" name="Rectangle 176"/>
            <p:cNvSpPr/>
            <p:nvPr/>
          </p:nvSpPr>
          <p:spPr>
            <a:xfrm>
              <a:off x="9851377" y="3617256"/>
              <a:ext cx="1610489" cy="392245"/>
            </a:xfrm>
            <a:prstGeom prst="rect">
              <a:avLst/>
            </a:prstGeom>
          </p:spPr>
          <p:txBody>
            <a:bodyPr wrap="square">
              <a:spAutoFit/>
            </a:bodyPr>
            <a:lstStyle/>
            <a:p>
              <a:pPr algn="ctr" defTabSz="896171"/>
              <a:r>
                <a:rPr lang="en-US" sz="1922" dirty="0">
                  <a:gradFill>
                    <a:gsLst>
                      <a:gs pos="28319">
                        <a:srgbClr val="000000"/>
                      </a:gs>
                      <a:gs pos="52212">
                        <a:srgbClr val="000000"/>
                      </a:gs>
                    </a:gsLst>
                    <a:lin ang="5400000" scaled="0"/>
                  </a:gradFill>
                  <a:latin typeface="Segoe UI"/>
                </a:rPr>
                <a:t>Webinars</a:t>
              </a:r>
            </a:p>
          </p:txBody>
        </p:sp>
        <p:grpSp>
          <p:nvGrpSpPr>
            <p:cNvPr id="292" name="Group 291"/>
            <p:cNvGrpSpPr/>
            <p:nvPr/>
          </p:nvGrpSpPr>
          <p:grpSpPr>
            <a:xfrm>
              <a:off x="10039877" y="2216150"/>
              <a:ext cx="1233488" cy="1268413"/>
              <a:chOff x="9902825" y="2216150"/>
              <a:chExt cx="1233488" cy="1268413"/>
            </a:xfrm>
          </p:grpSpPr>
          <p:sp>
            <p:nvSpPr>
              <p:cNvPr id="1142" name="AutoShape 199"/>
              <p:cNvSpPr>
                <a:spLocks noChangeAspect="1" noChangeArrowheads="1" noTextEdit="1"/>
              </p:cNvSpPr>
              <p:nvPr/>
            </p:nvSpPr>
            <p:spPr bwMode="auto">
              <a:xfrm>
                <a:off x="9902825" y="2216150"/>
                <a:ext cx="1228725" cy="1263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3" name="Freeform 201"/>
              <p:cNvSpPr>
                <a:spLocks/>
              </p:cNvSpPr>
              <p:nvPr/>
            </p:nvSpPr>
            <p:spPr bwMode="auto">
              <a:xfrm>
                <a:off x="9907588" y="2216150"/>
                <a:ext cx="1228725" cy="1231900"/>
              </a:xfrm>
              <a:custGeom>
                <a:avLst/>
                <a:gdLst>
                  <a:gd name="T0" fmla="*/ 178 w 306"/>
                  <a:gd name="T1" fmla="*/ 305 h 307"/>
                  <a:gd name="T2" fmla="*/ 173 w 306"/>
                  <a:gd name="T3" fmla="*/ 305 h 307"/>
                  <a:gd name="T4" fmla="*/ 1 w 306"/>
                  <a:gd name="T5" fmla="*/ 133 h 307"/>
                  <a:gd name="T6" fmla="*/ 1 w 306"/>
                  <a:gd name="T7" fmla="*/ 128 h 307"/>
                  <a:gd name="T8" fmla="*/ 128 w 306"/>
                  <a:gd name="T9" fmla="*/ 2 h 307"/>
                  <a:gd name="T10" fmla="*/ 133 w 306"/>
                  <a:gd name="T11" fmla="*/ 2 h 307"/>
                  <a:gd name="T12" fmla="*/ 305 w 306"/>
                  <a:gd name="T13" fmla="*/ 174 h 307"/>
                  <a:gd name="T14" fmla="*/ 305 w 306"/>
                  <a:gd name="T15" fmla="*/ 179 h 307"/>
                  <a:gd name="T16" fmla="*/ 178 w 306"/>
                  <a:gd name="T17" fmla="*/ 30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 h="307">
                    <a:moveTo>
                      <a:pt x="178" y="305"/>
                    </a:moveTo>
                    <a:cubicBezTo>
                      <a:pt x="177" y="307"/>
                      <a:pt x="175" y="307"/>
                      <a:pt x="173" y="305"/>
                    </a:cubicBezTo>
                    <a:cubicBezTo>
                      <a:pt x="1" y="133"/>
                      <a:pt x="1" y="133"/>
                      <a:pt x="1" y="133"/>
                    </a:cubicBezTo>
                    <a:cubicBezTo>
                      <a:pt x="0" y="132"/>
                      <a:pt x="0" y="130"/>
                      <a:pt x="1" y="128"/>
                    </a:cubicBezTo>
                    <a:cubicBezTo>
                      <a:pt x="128" y="2"/>
                      <a:pt x="128" y="2"/>
                      <a:pt x="128" y="2"/>
                    </a:cubicBezTo>
                    <a:cubicBezTo>
                      <a:pt x="129" y="0"/>
                      <a:pt x="131" y="0"/>
                      <a:pt x="133" y="2"/>
                    </a:cubicBezTo>
                    <a:cubicBezTo>
                      <a:pt x="305" y="174"/>
                      <a:pt x="305" y="174"/>
                      <a:pt x="305" y="174"/>
                    </a:cubicBezTo>
                    <a:cubicBezTo>
                      <a:pt x="306" y="175"/>
                      <a:pt x="306" y="177"/>
                      <a:pt x="305" y="179"/>
                    </a:cubicBezTo>
                    <a:lnTo>
                      <a:pt x="178" y="30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4" name="Freeform 202"/>
              <p:cNvSpPr>
                <a:spLocks/>
              </p:cNvSpPr>
              <p:nvPr/>
            </p:nvSpPr>
            <p:spPr bwMode="auto">
              <a:xfrm>
                <a:off x="10015538" y="2324100"/>
                <a:ext cx="1016000" cy="1011238"/>
              </a:xfrm>
              <a:custGeom>
                <a:avLst/>
                <a:gdLst>
                  <a:gd name="T0" fmla="*/ 151 w 253"/>
                  <a:gd name="T1" fmla="*/ 251 h 252"/>
                  <a:gd name="T2" fmla="*/ 147 w 253"/>
                  <a:gd name="T3" fmla="*/ 251 h 252"/>
                  <a:gd name="T4" fmla="*/ 2 w 253"/>
                  <a:gd name="T5" fmla="*/ 105 h 252"/>
                  <a:gd name="T6" fmla="*/ 2 w 253"/>
                  <a:gd name="T7" fmla="*/ 101 h 252"/>
                  <a:gd name="T8" fmla="*/ 102 w 253"/>
                  <a:gd name="T9" fmla="*/ 1 h 252"/>
                  <a:gd name="T10" fmla="*/ 106 w 253"/>
                  <a:gd name="T11" fmla="*/ 1 h 252"/>
                  <a:gd name="T12" fmla="*/ 251 w 253"/>
                  <a:gd name="T13" fmla="*/ 147 h 252"/>
                  <a:gd name="T14" fmla="*/ 251 w 253"/>
                  <a:gd name="T15" fmla="*/ 151 h 252"/>
                  <a:gd name="T16" fmla="*/ 151 w 253"/>
                  <a:gd name="T17" fmla="*/ 251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3" h="252">
                    <a:moveTo>
                      <a:pt x="151" y="251"/>
                    </a:moveTo>
                    <a:cubicBezTo>
                      <a:pt x="150" y="252"/>
                      <a:pt x="148" y="252"/>
                      <a:pt x="147" y="251"/>
                    </a:cubicBezTo>
                    <a:cubicBezTo>
                      <a:pt x="2" y="105"/>
                      <a:pt x="2" y="105"/>
                      <a:pt x="2" y="105"/>
                    </a:cubicBezTo>
                    <a:cubicBezTo>
                      <a:pt x="0" y="104"/>
                      <a:pt x="0" y="102"/>
                      <a:pt x="2" y="101"/>
                    </a:cubicBezTo>
                    <a:cubicBezTo>
                      <a:pt x="102" y="1"/>
                      <a:pt x="102" y="1"/>
                      <a:pt x="102" y="1"/>
                    </a:cubicBezTo>
                    <a:cubicBezTo>
                      <a:pt x="103" y="0"/>
                      <a:pt x="105" y="0"/>
                      <a:pt x="106" y="1"/>
                    </a:cubicBezTo>
                    <a:cubicBezTo>
                      <a:pt x="251" y="147"/>
                      <a:pt x="251" y="147"/>
                      <a:pt x="251" y="147"/>
                    </a:cubicBezTo>
                    <a:cubicBezTo>
                      <a:pt x="253" y="148"/>
                      <a:pt x="253" y="150"/>
                      <a:pt x="251" y="151"/>
                    </a:cubicBezTo>
                    <a:lnTo>
                      <a:pt x="151" y="25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5" name="Freeform 203"/>
              <p:cNvSpPr>
                <a:spLocks/>
              </p:cNvSpPr>
              <p:nvPr/>
            </p:nvSpPr>
            <p:spPr bwMode="auto">
              <a:xfrm>
                <a:off x="10753725" y="2584450"/>
                <a:ext cx="17463" cy="17463"/>
              </a:xfrm>
              <a:custGeom>
                <a:avLst/>
                <a:gdLst>
                  <a:gd name="T0" fmla="*/ 3 w 4"/>
                  <a:gd name="T1" fmla="*/ 3 h 4"/>
                  <a:gd name="T2" fmla="*/ 0 w 4"/>
                  <a:gd name="T3" fmla="*/ 3 h 4"/>
                  <a:gd name="T4" fmla="*/ 1 w 4"/>
                  <a:gd name="T5" fmla="*/ 0 h 4"/>
                  <a:gd name="T6" fmla="*/ 3 w 4"/>
                  <a:gd name="T7" fmla="*/ 0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4"/>
                      <a:pt x="1" y="4"/>
                      <a:pt x="0" y="3"/>
                    </a:cubicBezTo>
                    <a:cubicBezTo>
                      <a:pt x="0" y="2"/>
                      <a:pt x="0" y="1"/>
                      <a:pt x="1" y="0"/>
                    </a:cubicBezTo>
                    <a:cubicBezTo>
                      <a:pt x="1" y="0"/>
                      <a:pt x="2" y="0"/>
                      <a:pt x="3" y="0"/>
                    </a:cubicBezTo>
                    <a:cubicBezTo>
                      <a:pt x="4" y="1"/>
                      <a:pt x="4" y="2"/>
                      <a:pt x="3" y="3"/>
                    </a:cubicBezTo>
                    <a:close/>
                  </a:path>
                </a:pathLst>
              </a:custGeom>
              <a:solidFill>
                <a:srgbClr val="DF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cxnSp>
            <p:nvCxnSpPr>
              <p:cNvPr id="328" name="Straight Connector 327"/>
              <p:cNvCxnSpPr/>
              <p:nvPr/>
            </p:nvCxnSpPr>
            <p:spPr>
              <a:xfrm>
                <a:off x="10104571" y="273526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p:nvCxnSpPr>
            <p:spPr>
              <a:xfrm>
                <a:off x="10146823" y="2694304"/>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3" name="Straight Connector 332"/>
              <p:cNvCxnSpPr/>
              <p:nvPr/>
            </p:nvCxnSpPr>
            <p:spPr>
              <a:xfrm>
                <a:off x="10272121" y="2596276"/>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p:nvCxnSpPr>
            <p:spPr>
              <a:xfrm>
                <a:off x="10314121" y="2554265"/>
                <a:ext cx="507866" cy="516731"/>
              </a:xfrm>
              <a:prstGeom prst="line">
                <a:avLst/>
              </a:prstGeom>
              <a:ln w="15875">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91" name="Group 290"/>
              <p:cNvGrpSpPr/>
              <p:nvPr/>
            </p:nvGrpSpPr>
            <p:grpSpPr>
              <a:xfrm>
                <a:off x="10802938" y="2917825"/>
                <a:ext cx="39688" cy="566738"/>
                <a:chOff x="10802938" y="2917825"/>
                <a:chExt cx="39688" cy="566738"/>
              </a:xfrm>
            </p:grpSpPr>
            <p:sp>
              <p:nvSpPr>
                <p:cNvPr id="1146" name="Rectangle 204"/>
                <p:cNvSpPr>
                  <a:spLocks noChangeArrowheads="1"/>
                </p:cNvSpPr>
                <p:nvPr/>
              </p:nvSpPr>
              <p:spPr bwMode="auto">
                <a:xfrm>
                  <a:off x="10802938" y="3379788"/>
                  <a:ext cx="39688" cy="92075"/>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8" name="Freeform 206"/>
                <p:cNvSpPr>
                  <a:spLocks/>
                </p:cNvSpPr>
                <p:nvPr/>
              </p:nvSpPr>
              <p:spPr bwMode="auto">
                <a:xfrm>
                  <a:off x="10802938" y="3471863"/>
                  <a:ext cx="39688" cy="12700"/>
                </a:xfrm>
                <a:custGeom>
                  <a:avLst/>
                  <a:gdLst>
                    <a:gd name="T0" fmla="*/ 10 w 10"/>
                    <a:gd name="T1" fmla="*/ 1 h 3"/>
                    <a:gd name="T2" fmla="*/ 10 w 10"/>
                    <a:gd name="T3" fmla="*/ 0 h 3"/>
                    <a:gd name="T4" fmla="*/ 0 w 10"/>
                    <a:gd name="T5" fmla="*/ 0 h 3"/>
                    <a:gd name="T6" fmla="*/ 0 w 10"/>
                    <a:gd name="T7" fmla="*/ 1 h 3"/>
                    <a:gd name="T8" fmla="*/ 2 w 10"/>
                    <a:gd name="T9" fmla="*/ 3 h 3"/>
                    <a:gd name="T10" fmla="*/ 8 w 10"/>
                    <a:gd name="T11" fmla="*/ 3 h 3"/>
                    <a:gd name="T12" fmla="*/ 10 w 10"/>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10" h="3">
                      <a:moveTo>
                        <a:pt x="10" y="1"/>
                      </a:moveTo>
                      <a:cubicBezTo>
                        <a:pt x="10" y="0"/>
                        <a:pt x="10" y="0"/>
                        <a:pt x="10" y="0"/>
                      </a:cubicBezTo>
                      <a:cubicBezTo>
                        <a:pt x="0" y="0"/>
                        <a:pt x="0" y="0"/>
                        <a:pt x="0" y="0"/>
                      </a:cubicBezTo>
                      <a:cubicBezTo>
                        <a:pt x="0" y="1"/>
                        <a:pt x="0" y="1"/>
                        <a:pt x="0" y="1"/>
                      </a:cubicBezTo>
                      <a:cubicBezTo>
                        <a:pt x="0" y="2"/>
                        <a:pt x="1" y="3"/>
                        <a:pt x="2" y="3"/>
                      </a:cubicBezTo>
                      <a:cubicBezTo>
                        <a:pt x="8" y="3"/>
                        <a:pt x="8" y="3"/>
                        <a:pt x="8" y="3"/>
                      </a:cubicBezTo>
                      <a:cubicBezTo>
                        <a:pt x="9" y="3"/>
                        <a:pt x="10" y="2"/>
                        <a:pt x="10" y="1"/>
                      </a:cubicBez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9" name="Freeform 207"/>
                <p:cNvSpPr>
                  <a:spLocks/>
                </p:cNvSpPr>
                <p:nvPr/>
              </p:nvSpPr>
              <p:spPr bwMode="auto">
                <a:xfrm>
                  <a:off x="10814050" y="2917825"/>
                  <a:ext cx="15875" cy="23813"/>
                </a:xfrm>
                <a:custGeom>
                  <a:avLst/>
                  <a:gdLst>
                    <a:gd name="T0" fmla="*/ 0 w 4"/>
                    <a:gd name="T1" fmla="*/ 2 h 6"/>
                    <a:gd name="T2" fmla="*/ 0 w 4"/>
                    <a:gd name="T3" fmla="*/ 6 h 6"/>
                    <a:gd name="T4" fmla="*/ 4 w 4"/>
                    <a:gd name="T5" fmla="*/ 6 h 6"/>
                    <a:gd name="T6" fmla="*/ 4 w 4"/>
                    <a:gd name="T7" fmla="*/ 2 h 6"/>
                    <a:gd name="T8" fmla="*/ 2 w 4"/>
                    <a:gd name="T9" fmla="*/ 0 h 6"/>
                    <a:gd name="T10" fmla="*/ 2 w 4"/>
                    <a:gd name="T11" fmla="*/ 0 h 6"/>
                    <a:gd name="T12" fmla="*/ 0 w 4"/>
                    <a:gd name="T13" fmla="*/ 2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2"/>
                      </a:moveTo>
                      <a:cubicBezTo>
                        <a:pt x="0" y="6"/>
                        <a:pt x="0" y="6"/>
                        <a:pt x="0" y="6"/>
                      </a:cubicBezTo>
                      <a:cubicBezTo>
                        <a:pt x="4" y="6"/>
                        <a:pt x="4" y="6"/>
                        <a:pt x="4" y="6"/>
                      </a:cubicBezTo>
                      <a:cubicBezTo>
                        <a:pt x="4" y="2"/>
                        <a:pt x="4" y="2"/>
                        <a:pt x="4" y="2"/>
                      </a:cubicBezTo>
                      <a:cubicBezTo>
                        <a:pt x="4" y="1"/>
                        <a:pt x="3" y="0"/>
                        <a:pt x="2" y="0"/>
                      </a:cubicBezTo>
                      <a:cubicBezTo>
                        <a:pt x="2" y="0"/>
                        <a:pt x="2" y="0"/>
                        <a:pt x="2" y="0"/>
                      </a:cubicBezTo>
                      <a:cubicBezTo>
                        <a:pt x="1" y="0"/>
                        <a:pt x="0" y="1"/>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0" name="Freeform 208"/>
                <p:cNvSpPr>
                  <a:spLocks/>
                </p:cNvSpPr>
                <p:nvPr/>
              </p:nvSpPr>
              <p:spPr bwMode="auto">
                <a:xfrm>
                  <a:off x="10802938" y="2941638"/>
                  <a:ext cx="39688" cy="84138"/>
                </a:xfrm>
                <a:custGeom>
                  <a:avLst/>
                  <a:gdLst>
                    <a:gd name="T0" fmla="*/ 10 w 10"/>
                    <a:gd name="T1" fmla="*/ 10 h 21"/>
                    <a:gd name="T2" fmla="*/ 7 w 10"/>
                    <a:gd name="T3" fmla="*/ 0 h 21"/>
                    <a:gd name="T4" fmla="*/ 3 w 10"/>
                    <a:gd name="T5" fmla="*/ 0 h 21"/>
                    <a:gd name="T6" fmla="*/ 0 w 10"/>
                    <a:gd name="T7" fmla="*/ 10 h 21"/>
                    <a:gd name="T8" fmla="*/ 0 w 10"/>
                    <a:gd name="T9" fmla="*/ 21 h 21"/>
                    <a:gd name="T10" fmla="*/ 4 w 10"/>
                    <a:gd name="T11" fmla="*/ 21 h 21"/>
                    <a:gd name="T12" fmla="*/ 5 w 10"/>
                    <a:gd name="T13" fmla="*/ 21 h 21"/>
                    <a:gd name="T14" fmla="*/ 10 w 10"/>
                    <a:gd name="T15" fmla="*/ 21 h 21"/>
                    <a:gd name="T16" fmla="*/ 10 w 10"/>
                    <a:gd name="T17"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21">
                      <a:moveTo>
                        <a:pt x="10" y="10"/>
                      </a:moveTo>
                      <a:cubicBezTo>
                        <a:pt x="10" y="7"/>
                        <a:pt x="9" y="1"/>
                        <a:pt x="7" y="0"/>
                      </a:cubicBezTo>
                      <a:cubicBezTo>
                        <a:pt x="3" y="0"/>
                        <a:pt x="3" y="0"/>
                        <a:pt x="3" y="0"/>
                      </a:cubicBezTo>
                      <a:cubicBezTo>
                        <a:pt x="1" y="1"/>
                        <a:pt x="0" y="7"/>
                        <a:pt x="0" y="10"/>
                      </a:cubicBezTo>
                      <a:cubicBezTo>
                        <a:pt x="0" y="21"/>
                        <a:pt x="0" y="21"/>
                        <a:pt x="0" y="21"/>
                      </a:cubicBezTo>
                      <a:cubicBezTo>
                        <a:pt x="4" y="21"/>
                        <a:pt x="4" y="21"/>
                        <a:pt x="4" y="21"/>
                      </a:cubicBezTo>
                      <a:cubicBezTo>
                        <a:pt x="5" y="21"/>
                        <a:pt x="5" y="21"/>
                        <a:pt x="5" y="21"/>
                      </a:cubicBezTo>
                      <a:cubicBezTo>
                        <a:pt x="10" y="21"/>
                        <a:pt x="10" y="21"/>
                        <a:pt x="10" y="21"/>
                      </a:cubicBezTo>
                      <a:lnTo>
                        <a:pt x="10" y="1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51" name="Freeform 209"/>
                <p:cNvSpPr>
                  <a:spLocks/>
                </p:cNvSpPr>
                <p:nvPr/>
              </p:nvSpPr>
              <p:spPr bwMode="auto">
                <a:xfrm>
                  <a:off x="10814050" y="3424238"/>
                  <a:ext cx="15875" cy="47625"/>
                </a:xfrm>
                <a:custGeom>
                  <a:avLst/>
                  <a:gdLst>
                    <a:gd name="T0" fmla="*/ 1 w 4"/>
                    <a:gd name="T1" fmla="*/ 12 h 12"/>
                    <a:gd name="T2" fmla="*/ 0 w 4"/>
                    <a:gd name="T3" fmla="*/ 11 h 12"/>
                    <a:gd name="T4" fmla="*/ 0 w 4"/>
                    <a:gd name="T5" fmla="*/ 1 h 12"/>
                    <a:gd name="T6" fmla="*/ 1 w 4"/>
                    <a:gd name="T7" fmla="*/ 0 h 12"/>
                    <a:gd name="T8" fmla="*/ 2 w 4"/>
                    <a:gd name="T9" fmla="*/ 0 h 12"/>
                    <a:gd name="T10" fmla="*/ 4 w 4"/>
                    <a:gd name="T11" fmla="*/ 1 h 12"/>
                    <a:gd name="T12" fmla="*/ 4 w 4"/>
                    <a:gd name="T13" fmla="*/ 11 h 12"/>
                    <a:gd name="T14" fmla="*/ 2 w 4"/>
                    <a:gd name="T15" fmla="*/ 12 h 12"/>
                    <a:gd name="T16" fmla="*/ 1 w 4"/>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1" y="12"/>
                      </a:moveTo>
                      <a:cubicBezTo>
                        <a:pt x="0" y="12"/>
                        <a:pt x="0" y="12"/>
                        <a:pt x="0" y="11"/>
                      </a:cubicBezTo>
                      <a:cubicBezTo>
                        <a:pt x="0" y="1"/>
                        <a:pt x="0" y="1"/>
                        <a:pt x="0" y="1"/>
                      </a:cubicBezTo>
                      <a:cubicBezTo>
                        <a:pt x="0" y="0"/>
                        <a:pt x="0" y="0"/>
                        <a:pt x="1" y="0"/>
                      </a:cubicBezTo>
                      <a:cubicBezTo>
                        <a:pt x="2" y="0"/>
                        <a:pt x="2" y="0"/>
                        <a:pt x="2" y="0"/>
                      </a:cubicBezTo>
                      <a:cubicBezTo>
                        <a:pt x="3" y="0"/>
                        <a:pt x="4" y="0"/>
                        <a:pt x="4" y="1"/>
                      </a:cubicBezTo>
                      <a:cubicBezTo>
                        <a:pt x="4" y="11"/>
                        <a:pt x="4" y="11"/>
                        <a:pt x="4" y="11"/>
                      </a:cubicBezTo>
                      <a:cubicBezTo>
                        <a:pt x="4" y="12"/>
                        <a:pt x="3" y="12"/>
                        <a:pt x="2" y="12"/>
                      </a:cubicBezTo>
                      <a:lnTo>
                        <a:pt x="1" y="1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sp>
              <p:nvSpPr>
                <p:cNvPr id="1147" name="Rectangle 205"/>
                <p:cNvSpPr>
                  <a:spLocks noChangeArrowheads="1"/>
                </p:cNvSpPr>
                <p:nvPr/>
              </p:nvSpPr>
              <p:spPr bwMode="auto">
                <a:xfrm>
                  <a:off x="10802938" y="3025775"/>
                  <a:ext cx="39688" cy="35401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gradFill>
                      <a:gsLst>
                        <a:gs pos="28319">
                          <a:srgbClr val="000000"/>
                        </a:gs>
                        <a:gs pos="52212">
                          <a:srgbClr val="000000"/>
                        </a:gs>
                      </a:gsLst>
                      <a:lin ang="5400000" scaled="0"/>
                    </a:gradFill>
                    <a:latin typeface="Segoe UI"/>
                  </a:endParaRPr>
                </a:p>
              </p:txBody>
            </p:sp>
          </p:grpSp>
        </p:grpSp>
      </p:grpSp>
    </p:spTree>
    <p:extLst>
      <p:ext uri="{BB962C8B-B14F-4D97-AF65-F5344CB8AC3E}">
        <p14:creationId xmlns:p14="http://schemas.microsoft.com/office/powerpoint/2010/main" val="6791822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afterEffect">
                                  <p:stCondLst>
                                    <p:cond delay="0"/>
                                  </p:stCondLst>
                                  <p:childTnLst>
                                    <p:animRot by="120000">
                                      <p:cBhvr>
                                        <p:cTn id="6" dur="125" fill="hold">
                                          <p:stCondLst>
                                            <p:cond delay="0"/>
                                          </p:stCondLst>
                                        </p:cTn>
                                        <p:tgtEl>
                                          <p:spTgt spid="83"/>
                                        </p:tgtEl>
                                        <p:attrNameLst>
                                          <p:attrName>r</p:attrName>
                                        </p:attrNameLst>
                                      </p:cBhvr>
                                    </p:animRot>
                                    <p:animRot by="-240000">
                                      <p:cBhvr>
                                        <p:cTn id="7" dur="250" fill="hold">
                                          <p:stCondLst>
                                            <p:cond delay="250"/>
                                          </p:stCondLst>
                                        </p:cTn>
                                        <p:tgtEl>
                                          <p:spTgt spid="83"/>
                                        </p:tgtEl>
                                        <p:attrNameLst>
                                          <p:attrName>r</p:attrName>
                                        </p:attrNameLst>
                                      </p:cBhvr>
                                    </p:animRot>
                                    <p:animRot by="240000">
                                      <p:cBhvr>
                                        <p:cTn id="8" dur="250" fill="hold">
                                          <p:stCondLst>
                                            <p:cond delay="500"/>
                                          </p:stCondLst>
                                        </p:cTn>
                                        <p:tgtEl>
                                          <p:spTgt spid="83"/>
                                        </p:tgtEl>
                                        <p:attrNameLst>
                                          <p:attrName>r</p:attrName>
                                        </p:attrNameLst>
                                      </p:cBhvr>
                                    </p:animRot>
                                    <p:animRot by="-240000">
                                      <p:cBhvr>
                                        <p:cTn id="9" dur="250" fill="hold">
                                          <p:stCondLst>
                                            <p:cond delay="750"/>
                                          </p:stCondLst>
                                        </p:cTn>
                                        <p:tgtEl>
                                          <p:spTgt spid="83"/>
                                        </p:tgtEl>
                                        <p:attrNameLst>
                                          <p:attrName>r</p:attrName>
                                        </p:attrNameLst>
                                      </p:cBhvr>
                                    </p:animRot>
                                    <p:animRot by="120000">
                                      <p:cBhvr>
                                        <p:cTn id="10" dur="250" fill="hold">
                                          <p:stCondLst>
                                            <p:cond delay="1000"/>
                                          </p:stCondLst>
                                        </p:cTn>
                                        <p:tgtEl>
                                          <p:spTgt spid="83"/>
                                        </p:tgtEl>
                                        <p:attrNameLst>
                                          <p:attrName>r</p:attrName>
                                        </p:attrNameLst>
                                      </p:cBhvr>
                                    </p:animRot>
                                  </p:childTnLst>
                                </p:cTn>
                              </p:par>
                            </p:childTnLst>
                          </p:cTn>
                        </p:par>
                        <p:par>
                          <p:cTn id="11" fill="hold">
                            <p:stCondLst>
                              <p:cond delay="1250"/>
                            </p:stCondLst>
                            <p:childTnLst>
                              <p:par>
                                <p:cTn id="12" presetID="64" presetClass="path" presetSubtype="0" decel="100000" fill="hold" nodeType="afterEffect">
                                  <p:stCondLst>
                                    <p:cond delay="0"/>
                                  </p:stCondLst>
                                  <p:childTnLst>
                                    <p:animMotion origin="layout" path="M -2.08333E-7 -2.59259E-6 L -2.08333E-7 -1.0169 " pathEditMode="relative" rAng="0" ptsTypes="AA">
                                      <p:cBhvr>
                                        <p:cTn id="13" dur="2000" fill="hold"/>
                                        <p:tgtEl>
                                          <p:spTgt spid="83"/>
                                        </p:tgtEl>
                                        <p:attrNameLst>
                                          <p:attrName>ppt_x</p:attrName>
                                          <p:attrName>ppt_y</p:attrName>
                                        </p:attrNameLst>
                                      </p:cBhvr>
                                      <p:rCtr x="0" y="-50856"/>
                                    </p:animMotion>
                                  </p:childTnLst>
                                </p:cTn>
                              </p:par>
                            </p:childTnLst>
                          </p:cTn>
                        </p:par>
                        <p:par>
                          <p:cTn id="14" fill="hold">
                            <p:stCondLst>
                              <p:cond delay="3250"/>
                            </p:stCondLst>
                            <p:childTnLst>
                              <p:par>
                                <p:cTn id="15" presetID="10" presetClass="entr" presetSubtype="0" fill="hold" nodeType="afterEffect">
                                  <p:stCondLst>
                                    <p:cond delay="0"/>
                                  </p:stCondLst>
                                  <p:childTnLst>
                                    <p:set>
                                      <p:cBhvr>
                                        <p:cTn id="16" dur="1" fill="hold">
                                          <p:stCondLst>
                                            <p:cond delay="0"/>
                                          </p:stCondLst>
                                        </p:cTn>
                                        <p:tgtEl>
                                          <p:spTgt spid="294"/>
                                        </p:tgtEl>
                                        <p:attrNameLst>
                                          <p:attrName>style.visibility</p:attrName>
                                        </p:attrNameLst>
                                      </p:cBhvr>
                                      <p:to>
                                        <p:strVal val="visible"/>
                                      </p:to>
                                    </p:set>
                                    <p:animEffect transition="in" filter="fade">
                                      <p:cBhvr>
                                        <p:cTn id="17" dur="1000"/>
                                        <p:tgtEl>
                                          <p:spTgt spid="294"/>
                                        </p:tgtEl>
                                      </p:cBhvr>
                                    </p:animEffect>
                                  </p:childTnLst>
                                </p:cTn>
                              </p:par>
                              <p:par>
                                <p:cTn id="18" presetID="42" presetClass="path" presetSubtype="0" accel="50000" decel="50000" fill="hold" nodeType="withEffect">
                                  <p:stCondLst>
                                    <p:cond delay="0"/>
                                  </p:stCondLst>
                                  <p:childTnLst>
                                    <p:animMotion origin="layout" path="M -2.27981E-6 -0.08375 L -2.27981E-6 -2.00182E-6 " pathEditMode="relative" rAng="0" ptsTypes="AA">
                                      <p:cBhvr>
                                        <p:cTn id="19" dur="1000" fill="hold"/>
                                        <p:tgtEl>
                                          <p:spTgt spid="294"/>
                                        </p:tgtEl>
                                        <p:attrNameLst>
                                          <p:attrName>ppt_x</p:attrName>
                                          <p:attrName>ppt_y</p:attrName>
                                        </p:attrNameLst>
                                      </p:cBhvr>
                                      <p:rCtr x="0" y="4176"/>
                                    </p:animMotion>
                                  </p:childTnLst>
                                </p:cTn>
                              </p:par>
                            </p:childTnLst>
                          </p:cTn>
                        </p:par>
                        <p:par>
                          <p:cTn id="20" fill="hold">
                            <p:stCondLst>
                              <p:cond delay="4250"/>
                            </p:stCondLst>
                            <p:childTnLst>
                              <p:par>
                                <p:cTn id="21" presetID="10" presetClass="entr" presetSubtype="0" fill="hold" nodeType="afterEffect">
                                  <p:stCondLst>
                                    <p:cond delay="0"/>
                                  </p:stCondLst>
                                  <p:childTnLst>
                                    <p:set>
                                      <p:cBhvr>
                                        <p:cTn id="22" dur="1" fill="hold">
                                          <p:stCondLst>
                                            <p:cond delay="0"/>
                                          </p:stCondLst>
                                        </p:cTn>
                                        <p:tgtEl>
                                          <p:spTgt spid="297"/>
                                        </p:tgtEl>
                                        <p:attrNameLst>
                                          <p:attrName>style.visibility</p:attrName>
                                        </p:attrNameLst>
                                      </p:cBhvr>
                                      <p:to>
                                        <p:strVal val="visible"/>
                                      </p:to>
                                    </p:set>
                                    <p:animEffect transition="in" filter="fade">
                                      <p:cBhvr>
                                        <p:cTn id="23" dur="1000"/>
                                        <p:tgtEl>
                                          <p:spTgt spid="297"/>
                                        </p:tgtEl>
                                      </p:cBhvr>
                                    </p:animEffect>
                                  </p:childTnLst>
                                </p:cTn>
                              </p:par>
                              <p:par>
                                <p:cTn id="24" presetID="42" presetClass="path" presetSubtype="0" accel="50000" decel="50000" fill="hold" nodeType="withEffect">
                                  <p:stCondLst>
                                    <p:cond delay="0"/>
                                  </p:stCondLst>
                                  <p:childTnLst>
                                    <p:animMotion origin="layout" path="M 3.75E-6 -0.0838 L 3.75E-6 1.85185E-6 " pathEditMode="relative" rAng="0" ptsTypes="AA">
                                      <p:cBhvr>
                                        <p:cTn id="25" dur="1000" fill="hold"/>
                                        <p:tgtEl>
                                          <p:spTgt spid="297"/>
                                        </p:tgtEl>
                                        <p:attrNameLst>
                                          <p:attrName>ppt_x</p:attrName>
                                          <p:attrName>ppt_y</p:attrName>
                                        </p:attrNameLst>
                                      </p:cBhvr>
                                      <p:rCtr x="0" y="4190"/>
                                    </p:animMotion>
                                  </p:childTnLst>
                                </p:cTn>
                              </p:par>
                            </p:childTnLst>
                          </p:cTn>
                        </p:par>
                        <p:par>
                          <p:cTn id="26" fill="hold">
                            <p:stCondLst>
                              <p:cond delay="5250"/>
                            </p:stCondLst>
                            <p:childTnLst>
                              <p:par>
                                <p:cTn id="27" presetID="10" presetClass="entr" presetSubtype="0" fill="hold" nodeType="afterEffect">
                                  <p:stCondLst>
                                    <p:cond delay="0"/>
                                  </p:stCondLst>
                                  <p:childTnLst>
                                    <p:set>
                                      <p:cBhvr>
                                        <p:cTn id="28" dur="1" fill="hold">
                                          <p:stCondLst>
                                            <p:cond delay="0"/>
                                          </p:stCondLst>
                                        </p:cTn>
                                        <p:tgtEl>
                                          <p:spTgt spid="302"/>
                                        </p:tgtEl>
                                        <p:attrNameLst>
                                          <p:attrName>style.visibility</p:attrName>
                                        </p:attrNameLst>
                                      </p:cBhvr>
                                      <p:to>
                                        <p:strVal val="visible"/>
                                      </p:to>
                                    </p:set>
                                    <p:animEffect transition="in" filter="fade">
                                      <p:cBhvr>
                                        <p:cTn id="29" dur="1000"/>
                                        <p:tgtEl>
                                          <p:spTgt spid="302"/>
                                        </p:tgtEl>
                                      </p:cBhvr>
                                    </p:animEffect>
                                  </p:childTnLst>
                                </p:cTn>
                              </p:par>
                              <p:par>
                                <p:cTn id="30" presetID="42" presetClass="path" presetSubtype="0" accel="50000" decel="50000" fill="hold" nodeType="withEffect">
                                  <p:stCondLst>
                                    <p:cond delay="0"/>
                                  </p:stCondLst>
                                  <p:childTnLst>
                                    <p:animMotion origin="layout" path="M -2.27981E-6 -0.08375 L -2.27981E-6 -2.00182E-6 " pathEditMode="relative" rAng="0" ptsTypes="AA">
                                      <p:cBhvr>
                                        <p:cTn id="31" dur="1000" fill="hold"/>
                                        <p:tgtEl>
                                          <p:spTgt spid="302"/>
                                        </p:tgtEl>
                                        <p:attrNameLst>
                                          <p:attrName>ppt_x</p:attrName>
                                          <p:attrName>ppt_y</p:attrName>
                                        </p:attrNameLst>
                                      </p:cBhvr>
                                      <p:rCtr x="0" y="4176"/>
                                    </p:animMotion>
                                  </p:childTnLst>
                                </p:cTn>
                              </p:par>
                            </p:childTnLst>
                          </p:cTn>
                        </p:par>
                        <p:par>
                          <p:cTn id="32" fill="hold">
                            <p:stCondLst>
                              <p:cond delay="6250"/>
                            </p:stCondLst>
                            <p:childTnLst>
                              <p:par>
                                <p:cTn id="33" presetID="10" presetClass="entr" presetSubtype="0" fill="hold" nodeType="afterEffect">
                                  <p:stCondLst>
                                    <p:cond delay="0"/>
                                  </p:stCondLst>
                                  <p:childTnLst>
                                    <p:set>
                                      <p:cBhvr>
                                        <p:cTn id="34" dur="1" fill="hold">
                                          <p:stCondLst>
                                            <p:cond delay="0"/>
                                          </p:stCondLst>
                                        </p:cTn>
                                        <p:tgtEl>
                                          <p:spTgt spid="298"/>
                                        </p:tgtEl>
                                        <p:attrNameLst>
                                          <p:attrName>style.visibility</p:attrName>
                                        </p:attrNameLst>
                                      </p:cBhvr>
                                      <p:to>
                                        <p:strVal val="visible"/>
                                      </p:to>
                                    </p:set>
                                    <p:animEffect transition="in" filter="fade">
                                      <p:cBhvr>
                                        <p:cTn id="35" dur="1000"/>
                                        <p:tgtEl>
                                          <p:spTgt spid="298"/>
                                        </p:tgtEl>
                                      </p:cBhvr>
                                    </p:animEffect>
                                  </p:childTnLst>
                                </p:cTn>
                              </p:par>
                              <p:par>
                                <p:cTn id="36" presetID="42" presetClass="path" presetSubtype="0" accel="50000" decel="50000" fill="hold" nodeType="withEffect">
                                  <p:stCondLst>
                                    <p:cond delay="0"/>
                                  </p:stCondLst>
                                  <p:childTnLst>
                                    <p:animMotion origin="layout" path="M -2.27981E-6 -0.08375 L -2.27981E-6 -2.00182E-6 " pathEditMode="relative" rAng="0" ptsTypes="AA">
                                      <p:cBhvr>
                                        <p:cTn id="37" dur="1000" fill="hold"/>
                                        <p:tgtEl>
                                          <p:spTgt spid="298"/>
                                        </p:tgtEl>
                                        <p:attrNameLst>
                                          <p:attrName>ppt_x</p:attrName>
                                          <p:attrName>ppt_y</p:attrName>
                                        </p:attrNameLst>
                                      </p:cBhvr>
                                      <p:rCtr x="0" y="4176"/>
                                    </p:animMotion>
                                  </p:childTnLst>
                                </p:cTn>
                              </p:par>
                            </p:childTnLst>
                          </p:cTn>
                        </p:par>
                        <p:par>
                          <p:cTn id="38" fill="hold">
                            <p:stCondLst>
                              <p:cond delay="7250"/>
                            </p:stCondLst>
                            <p:childTnLst>
                              <p:par>
                                <p:cTn id="39" presetID="10" presetClass="entr" presetSubtype="0" fill="hold" nodeType="afterEffect">
                                  <p:stCondLst>
                                    <p:cond delay="0"/>
                                  </p:stCondLst>
                                  <p:childTnLst>
                                    <p:set>
                                      <p:cBhvr>
                                        <p:cTn id="40" dur="1" fill="hold">
                                          <p:stCondLst>
                                            <p:cond delay="0"/>
                                          </p:stCondLst>
                                        </p:cTn>
                                        <p:tgtEl>
                                          <p:spTgt spid="301"/>
                                        </p:tgtEl>
                                        <p:attrNameLst>
                                          <p:attrName>style.visibility</p:attrName>
                                        </p:attrNameLst>
                                      </p:cBhvr>
                                      <p:to>
                                        <p:strVal val="visible"/>
                                      </p:to>
                                    </p:set>
                                    <p:animEffect transition="in" filter="fade">
                                      <p:cBhvr>
                                        <p:cTn id="41" dur="1000"/>
                                        <p:tgtEl>
                                          <p:spTgt spid="301"/>
                                        </p:tgtEl>
                                      </p:cBhvr>
                                    </p:animEffect>
                                  </p:childTnLst>
                                </p:cTn>
                              </p:par>
                              <p:par>
                                <p:cTn id="42" presetID="42" presetClass="path" presetSubtype="0" accel="50000" decel="50000" fill="hold" nodeType="withEffect">
                                  <p:stCondLst>
                                    <p:cond delay="0"/>
                                  </p:stCondLst>
                                  <p:childTnLst>
                                    <p:animMotion origin="layout" path="M -2.27981E-6 -0.08375 L -2.27981E-6 -2.00182E-6 " pathEditMode="relative" rAng="0" ptsTypes="AA">
                                      <p:cBhvr>
                                        <p:cTn id="43" dur="1000" fill="hold"/>
                                        <p:tgtEl>
                                          <p:spTgt spid="301"/>
                                        </p:tgtEl>
                                        <p:attrNameLst>
                                          <p:attrName>ppt_x</p:attrName>
                                          <p:attrName>ppt_y</p:attrName>
                                        </p:attrNameLst>
                                      </p:cBhvr>
                                      <p:rCtr x="0" y="4176"/>
                                    </p:animMotion>
                                  </p:childTnLst>
                                </p:cTn>
                              </p:par>
                            </p:childTnLst>
                          </p:cTn>
                        </p:par>
                        <p:par>
                          <p:cTn id="44" fill="hold">
                            <p:stCondLst>
                              <p:cond delay="8250"/>
                            </p:stCondLst>
                            <p:childTnLst>
                              <p:par>
                                <p:cTn id="45" presetID="10" presetClass="entr" presetSubtype="0" fill="hold" grpId="0" nodeType="after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1000"/>
                                        <p:tgtEl>
                                          <p:spTgt spid="7">
                                            <p:txEl>
                                              <p:pRg st="0" end="0"/>
                                            </p:txEl>
                                          </p:spTgt>
                                        </p:tgtEl>
                                      </p:cBhvr>
                                    </p:animEffect>
                                  </p:childTnLst>
                                </p:cTn>
                              </p:par>
                              <p:par>
                                <p:cTn id="48" presetID="42" presetClass="path" presetSubtype="0" accel="50000" decel="50000" fill="hold" grpId="1" nodeType="withEffect">
                                  <p:stCondLst>
                                    <p:cond delay="0"/>
                                  </p:stCondLst>
                                  <p:childTnLst>
                                    <p:animMotion origin="layout" path="M -2.27981E-6 -0.08375 L -2.27981E-6 -2.00182E-6 " pathEditMode="relative" rAng="0" ptsTypes="AA">
                                      <p:cBhvr>
                                        <p:cTn id="49" dur="1000" fill="hold"/>
                                        <p:tgtEl>
                                          <p:spTgt spid="7">
                                            <p:txEl>
                                              <p:pRg st="0" end="0"/>
                                            </p:txEl>
                                          </p:spTgt>
                                        </p:tgtEl>
                                        <p:attrNameLst>
                                          <p:attrName>ppt_x</p:attrName>
                                          <p:attrName>ppt_y</p:attrName>
                                        </p:attrNameLst>
                                      </p:cBhvr>
                                      <p:rCtr x="0" y="417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7" grpI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AutoShape 118"/>
          <p:cNvSpPr>
            <a:spLocks noChangeAspect="1" noChangeArrowheads="1" noTextEdit="1"/>
          </p:cNvSpPr>
          <p:nvPr/>
        </p:nvSpPr>
        <p:spPr bwMode="auto">
          <a:xfrm>
            <a:off x="8057477" y="1470513"/>
            <a:ext cx="3572258" cy="32595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67" name="AutoShape 151"/>
          <p:cNvSpPr>
            <a:spLocks noChangeAspect="1" noChangeArrowheads="1" noTextEdit="1"/>
          </p:cNvSpPr>
          <p:nvPr/>
        </p:nvSpPr>
        <p:spPr bwMode="auto">
          <a:xfrm>
            <a:off x="8046801" y="4823129"/>
            <a:ext cx="3582935"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82" name="AutoShape 167"/>
          <p:cNvSpPr>
            <a:spLocks noChangeAspect="1" noChangeArrowheads="1" noTextEdit="1"/>
          </p:cNvSpPr>
          <p:nvPr/>
        </p:nvSpPr>
        <p:spPr bwMode="auto">
          <a:xfrm>
            <a:off x="6190507" y="4823129"/>
            <a:ext cx="1665630"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191" name="AutoShape 177"/>
          <p:cNvSpPr>
            <a:spLocks noChangeAspect="1" noChangeArrowheads="1" noTextEdit="1"/>
          </p:cNvSpPr>
          <p:nvPr/>
        </p:nvSpPr>
        <p:spPr bwMode="auto">
          <a:xfrm>
            <a:off x="4312859" y="4823129"/>
            <a:ext cx="1676307" cy="150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31" name="AutoShape 219"/>
          <p:cNvSpPr>
            <a:spLocks noChangeAspect="1" noChangeArrowheads="1" noTextEdit="1"/>
          </p:cNvSpPr>
          <p:nvPr/>
        </p:nvSpPr>
        <p:spPr bwMode="auto">
          <a:xfrm>
            <a:off x="2435214" y="3177326"/>
            <a:ext cx="1676308"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268" name="AutoShape 257"/>
          <p:cNvSpPr>
            <a:spLocks noChangeAspect="1" noChangeArrowheads="1" noTextEdit="1"/>
          </p:cNvSpPr>
          <p:nvPr/>
        </p:nvSpPr>
        <p:spPr bwMode="auto">
          <a:xfrm>
            <a:off x="569770" y="3177326"/>
            <a:ext cx="1664104" cy="150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 name="AutoShape 3"/>
          <p:cNvSpPr>
            <a:spLocks noChangeAspect="1" noChangeArrowheads="1" noTextEdit="1"/>
          </p:cNvSpPr>
          <p:nvPr/>
        </p:nvSpPr>
        <p:spPr bwMode="auto">
          <a:xfrm>
            <a:off x="569769" y="1470512"/>
            <a:ext cx="1664105" cy="1514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96" name="AutoShape 77"/>
          <p:cNvSpPr>
            <a:spLocks noChangeAspect="1" noChangeArrowheads="1" noTextEdit="1"/>
          </p:cNvSpPr>
          <p:nvPr/>
        </p:nvSpPr>
        <p:spPr bwMode="auto">
          <a:xfrm>
            <a:off x="4312861" y="1470515"/>
            <a:ext cx="1676306" cy="151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20" name="Group 19"/>
          <p:cNvGrpSpPr/>
          <p:nvPr/>
        </p:nvGrpSpPr>
        <p:grpSpPr>
          <a:xfrm>
            <a:off x="437800" y="1188523"/>
            <a:ext cx="5414822" cy="1828239"/>
            <a:chOff x="446695" y="1211263"/>
            <a:chExt cx="5524839" cy="1865385"/>
          </a:xfrm>
        </p:grpSpPr>
        <p:sp>
          <p:nvSpPr>
            <p:cNvPr id="25" name="Rectangle 5"/>
            <p:cNvSpPr>
              <a:spLocks noChangeArrowheads="1"/>
            </p:cNvSpPr>
            <p:nvPr/>
          </p:nvSpPr>
          <p:spPr bwMode="auto">
            <a:xfrm>
              <a:off x="446695" y="1211263"/>
              <a:ext cx="5524839" cy="1865385"/>
            </a:xfrm>
            <a:prstGeom prst="rect">
              <a:avLst/>
            </a:prstGeom>
            <a:solidFill>
              <a:schemeClr val="accent6"/>
            </a:solidFill>
            <a:ln>
              <a:noFill/>
            </a:ln>
          </p:spPr>
          <p:txBody>
            <a:bodyPr vert="horz" wrap="square" lIns="179238" tIns="43928" rIns="87857" bIns="43928" numCol="1" anchor="ctr" anchorCtr="0" compatLnSpc="1">
              <a:prstTxWarp prst="textNoShape">
                <a:avLst/>
              </a:prstTxWarp>
            </a:bodyPr>
            <a:lstStyle/>
            <a:p>
              <a:pPr defTabSz="896171">
                <a:lnSpc>
                  <a:spcPct val="8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Office 365 </a:t>
              </a:r>
              <a:r>
                <a:rPr lang="en-US" sz="3920" b="1" dirty="0">
                  <a:gradFill>
                    <a:gsLst>
                      <a:gs pos="0">
                        <a:srgbClr val="FFFFFF"/>
                      </a:gs>
                      <a:gs pos="100000">
                        <a:srgbClr val="FFFFFF"/>
                      </a:gs>
                    </a:gsLst>
                    <a:lin ang="5400000" scaled="0"/>
                  </a:gradFill>
                  <a:latin typeface="Segoe UI Light"/>
                </a:rPr>
                <a:t>Network</a:t>
              </a:r>
            </a:p>
            <a:p>
              <a:pPr defTabSz="896171">
                <a:lnSpc>
                  <a:spcPct val="80000"/>
                </a:lnSpc>
                <a:spcBef>
                  <a:spcPts val="576"/>
                </a:spcBef>
                <a:spcAft>
                  <a:spcPts val="576"/>
                </a:spcAft>
                <a:defRPr/>
              </a:pPr>
              <a:r>
                <a:rPr lang="en-US" sz="1764" dirty="0">
                  <a:solidFill>
                    <a:srgbClr val="404040"/>
                  </a:solidFill>
                  <a:latin typeface="Segoe UI"/>
                  <a:hlinkClick r:id="rId3"/>
                </a:rPr>
                <a:t>https://www.yammer.com/itpronetwork</a:t>
              </a:r>
              <a:r>
                <a:rPr lang="en-US" sz="1764" dirty="0">
                  <a:solidFill>
                    <a:srgbClr val="404040"/>
                  </a:solidFill>
                  <a:latin typeface="Segoe UI"/>
                </a:rPr>
                <a:t> </a:t>
              </a:r>
            </a:p>
          </p:txBody>
        </p:sp>
        <p:sp>
          <p:nvSpPr>
            <p:cNvPr id="318" name="Freeform 9"/>
            <p:cNvSpPr>
              <a:spLocks noChangeAspect="1" noEditPoints="1"/>
            </p:cNvSpPr>
            <p:nvPr/>
          </p:nvSpPr>
          <p:spPr bwMode="black">
            <a:xfrm>
              <a:off x="4932958" y="1756934"/>
              <a:ext cx="865676" cy="818616"/>
            </a:xfrm>
            <a:custGeom>
              <a:avLst/>
              <a:gdLst>
                <a:gd name="T0" fmla="*/ 513 w 589"/>
                <a:gd name="T1" fmla="*/ 0 h 556"/>
                <a:gd name="T2" fmla="*/ 76 w 589"/>
                <a:gd name="T3" fmla="*/ 0 h 556"/>
                <a:gd name="T4" fmla="*/ 0 w 589"/>
                <a:gd name="T5" fmla="*/ 76 h 556"/>
                <a:gd name="T6" fmla="*/ 0 w 589"/>
                <a:gd name="T7" fmla="*/ 412 h 556"/>
                <a:gd name="T8" fmla="*/ 76 w 589"/>
                <a:gd name="T9" fmla="*/ 488 h 556"/>
                <a:gd name="T10" fmla="*/ 155 w 589"/>
                <a:gd name="T11" fmla="*/ 488 h 556"/>
                <a:gd name="T12" fmla="*/ 155 w 589"/>
                <a:gd name="T13" fmla="*/ 556 h 556"/>
                <a:gd name="T14" fmla="*/ 251 w 589"/>
                <a:gd name="T15" fmla="*/ 488 h 556"/>
                <a:gd name="T16" fmla="*/ 513 w 589"/>
                <a:gd name="T17" fmla="*/ 488 h 556"/>
                <a:gd name="T18" fmla="*/ 589 w 589"/>
                <a:gd name="T19" fmla="*/ 412 h 556"/>
                <a:gd name="T20" fmla="*/ 589 w 589"/>
                <a:gd name="T21" fmla="*/ 76 h 556"/>
                <a:gd name="T22" fmla="*/ 513 w 589"/>
                <a:gd name="T23" fmla="*/ 0 h 556"/>
                <a:gd name="T24" fmla="*/ 413 w 589"/>
                <a:gd name="T25" fmla="*/ 119 h 556"/>
                <a:gd name="T26" fmla="*/ 439 w 589"/>
                <a:gd name="T27" fmla="*/ 126 h 556"/>
                <a:gd name="T28" fmla="*/ 432 w 589"/>
                <a:gd name="T29" fmla="*/ 153 h 556"/>
                <a:gd name="T30" fmla="*/ 322 w 589"/>
                <a:gd name="T31" fmla="*/ 193 h 556"/>
                <a:gd name="T32" fmla="*/ 413 w 589"/>
                <a:gd name="T33" fmla="*/ 119 h 556"/>
                <a:gd name="T34" fmla="*/ 315 w 589"/>
                <a:gd name="T35" fmla="*/ 108 h 556"/>
                <a:gd name="T36" fmla="*/ 314 w 589"/>
                <a:gd name="T37" fmla="*/ 109 h 556"/>
                <a:gd name="T38" fmla="*/ 315 w 589"/>
                <a:gd name="T39" fmla="*/ 109 h 556"/>
                <a:gd name="T40" fmla="*/ 313 w 589"/>
                <a:gd name="T41" fmla="*/ 113 h 556"/>
                <a:gd name="T42" fmla="*/ 223 w 589"/>
                <a:gd name="T43" fmla="*/ 337 h 556"/>
                <a:gd name="T44" fmla="*/ 144 w 589"/>
                <a:gd name="T45" fmla="*/ 405 h 556"/>
                <a:gd name="T46" fmla="*/ 123 w 589"/>
                <a:gd name="T47" fmla="*/ 403 h 556"/>
                <a:gd name="T48" fmla="*/ 111 w 589"/>
                <a:gd name="T49" fmla="*/ 381 h 556"/>
                <a:gd name="T50" fmla="*/ 129 w 589"/>
                <a:gd name="T51" fmla="*/ 368 h 556"/>
                <a:gd name="T52" fmla="*/ 141 w 589"/>
                <a:gd name="T53" fmla="*/ 368 h 556"/>
                <a:gd name="T54" fmla="*/ 185 w 589"/>
                <a:gd name="T55" fmla="*/ 329 h 556"/>
                <a:gd name="T56" fmla="*/ 190 w 589"/>
                <a:gd name="T57" fmla="*/ 318 h 556"/>
                <a:gd name="T58" fmla="*/ 104 w 589"/>
                <a:gd name="T59" fmla="*/ 107 h 556"/>
                <a:gd name="T60" fmla="*/ 116 w 589"/>
                <a:gd name="T61" fmla="*/ 81 h 556"/>
                <a:gd name="T62" fmla="*/ 143 w 589"/>
                <a:gd name="T63" fmla="*/ 91 h 556"/>
                <a:gd name="T64" fmla="*/ 144 w 589"/>
                <a:gd name="T65" fmla="*/ 94 h 556"/>
                <a:gd name="T66" fmla="*/ 144 w 589"/>
                <a:gd name="T67" fmla="*/ 94 h 556"/>
                <a:gd name="T68" fmla="*/ 211 w 589"/>
                <a:gd name="T69" fmla="*/ 265 h 556"/>
                <a:gd name="T70" fmla="*/ 213 w 589"/>
                <a:gd name="T71" fmla="*/ 265 h 556"/>
                <a:gd name="T72" fmla="*/ 276 w 589"/>
                <a:gd name="T73" fmla="*/ 97 h 556"/>
                <a:gd name="T74" fmla="*/ 277 w 589"/>
                <a:gd name="T75" fmla="*/ 97 h 556"/>
                <a:gd name="T76" fmla="*/ 277 w 589"/>
                <a:gd name="T77" fmla="*/ 96 h 556"/>
                <a:gd name="T78" fmla="*/ 277 w 589"/>
                <a:gd name="T79" fmla="*/ 95 h 556"/>
                <a:gd name="T80" fmla="*/ 302 w 589"/>
                <a:gd name="T81" fmla="*/ 83 h 556"/>
                <a:gd name="T82" fmla="*/ 315 w 589"/>
                <a:gd name="T83" fmla="*/ 108 h 556"/>
                <a:gd name="T84" fmla="*/ 439 w 589"/>
                <a:gd name="T85" fmla="*/ 363 h 556"/>
                <a:gd name="T86" fmla="*/ 413 w 589"/>
                <a:gd name="T87" fmla="*/ 370 h 556"/>
                <a:gd name="T88" fmla="*/ 322 w 589"/>
                <a:gd name="T89" fmla="*/ 296 h 556"/>
                <a:gd name="T90" fmla="*/ 432 w 589"/>
                <a:gd name="T91" fmla="*/ 336 h 556"/>
                <a:gd name="T92" fmla="*/ 439 w 589"/>
                <a:gd name="T93" fmla="*/ 363 h 556"/>
                <a:gd name="T94" fmla="*/ 467 w 589"/>
                <a:gd name="T95" fmla="*/ 263 h 556"/>
                <a:gd name="T96" fmla="*/ 351 w 589"/>
                <a:gd name="T97" fmla="*/ 244 h 556"/>
                <a:gd name="T98" fmla="*/ 467 w 589"/>
                <a:gd name="T99" fmla="*/ 224 h 556"/>
                <a:gd name="T100" fmla="*/ 486 w 589"/>
                <a:gd name="T101" fmla="*/ 243 h 556"/>
                <a:gd name="T102" fmla="*/ 467 w 589"/>
                <a:gd name="T103" fmla="*/ 263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9" h="556">
                  <a:moveTo>
                    <a:pt x="513" y="0"/>
                  </a:moveTo>
                  <a:cubicBezTo>
                    <a:pt x="76" y="0"/>
                    <a:pt x="76" y="0"/>
                    <a:pt x="76" y="0"/>
                  </a:cubicBezTo>
                  <a:cubicBezTo>
                    <a:pt x="35" y="0"/>
                    <a:pt x="0" y="34"/>
                    <a:pt x="0" y="76"/>
                  </a:cubicBezTo>
                  <a:cubicBezTo>
                    <a:pt x="0" y="412"/>
                    <a:pt x="0" y="412"/>
                    <a:pt x="0" y="412"/>
                  </a:cubicBezTo>
                  <a:cubicBezTo>
                    <a:pt x="0" y="454"/>
                    <a:pt x="35" y="488"/>
                    <a:pt x="76" y="488"/>
                  </a:cubicBezTo>
                  <a:cubicBezTo>
                    <a:pt x="155" y="488"/>
                    <a:pt x="155" y="488"/>
                    <a:pt x="155" y="488"/>
                  </a:cubicBezTo>
                  <a:cubicBezTo>
                    <a:pt x="155" y="556"/>
                    <a:pt x="155" y="556"/>
                    <a:pt x="155" y="556"/>
                  </a:cubicBezTo>
                  <a:cubicBezTo>
                    <a:pt x="251" y="488"/>
                    <a:pt x="251" y="488"/>
                    <a:pt x="251" y="488"/>
                  </a:cubicBezTo>
                  <a:cubicBezTo>
                    <a:pt x="513" y="488"/>
                    <a:pt x="513" y="488"/>
                    <a:pt x="513" y="488"/>
                  </a:cubicBezTo>
                  <a:cubicBezTo>
                    <a:pt x="554" y="488"/>
                    <a:pt x="589" y="454"/>
                    <a:pt x="589" y="412"/>
                  </a:cubicBezTo>
                  <a:cubicBezTo>
                    <a:pt x="589" y="76"/>
                    <a:pt x="589" y="76"/>
                    <a:pt x="589" y="76"/>
                  </a:cubicBezTo>
                  <a:cubicBezTo>
                    <a:pt x="589" y="34"/>
                    <a:pt x="554" y="0"/>
                    <a:pt x="513" y="0"/>
                  </a:cubicBezTo>
                  <a:close/>
                  <a:moveTo>
                    <a:pt x="413" y="119"/>
                  </a:moveTo>
                  <a:cubicBezTo>
                    <a:pt x="422" y="114"/>
                    <a:pt x="434" y="117"/>
                    <a:pt x="439" y="126"/>
                  </a:cubicBezTo>
                  <a:cubicBezTo>
                    <a:pt x="445" y="136"/>
                    <a:pt x="441" y="147"/>
                    <a:pt x="432" y="153"/>
                  </a:cubicBezTo>
                  <a:cubicBezTo>
                    <a:pt x="423" y="158"/>
                    <a:pt x="328" y="203"/>
                    <a:pt x="322" y="193"/>
                  </a:cubicBezTo>
                  <a:cubicBezTo>
                    <a:pt x="317" y="184"/>
                    <a:pt x="403" y="124"/>
                    <a:pt x="413" y="119"/>
                  </a:cubicBezTo>
                  <a:close/>
                  <a:moveTo>
                    <a:pt x="315" y="108"/>
                  </a:moveTo>
                  <a:cubicBezTo>
                    <a:pt x="315" y="108"/>
                    <a:pt x="315" y="108"/>
                    <a:pt x="314" y="109"/>
                  </a:cubicBezTo>
                  <a:cubicBezTo>
                    <a:pt x="315" y="109"/>
                    <a:pt x="315" y="109"/>
                    <a:pt x="315" y="109"/>
                  </a:cubicBezTo>
                  <a:cubicBezTo>
                    <a:pt x="314" y="110"/>
                    <a:pt x="314" y="111"/>
                    <a:pt x="313" y="113"/>
                  </a:cubicBezTo>
                  <a:cubicBezTo>
                    <a:pt x="309" y="122"/>
                    <a:pt x="223" y="337"/>
                    <a:pt x="223" y="337"/>
                  </a:cubicBezTo>
                  <a:cubicBezTo>
                    <a:pt x="207" y="377"/>
                    <a:pt x="191" y="405"/>
                    <a:pt x="144" y="405"/>
                  </a:cubicBezTo>
                  <a:cubicBezTo>
                    <a:pt x="137" y="405"/>
                    <a:pt x="130" y="404"/>
                    <a:pt x="123" y="403"/>
                  </a:cubicBezTo>
                  <a:cubicBezTo>
                    <a:pt x="114" y="400"/>
                    <a:pt x="108" y="391"/>
                    <a:pt x="111" y="381"/>
                  </a:cubicBezTo>
                  <a:cubicBezTo>
                    <a:pt x="113" y="373"/>
                    <a:pt x="121" y="367"/>
                    <a:pt x="129" y="368"/>
                  </a:cubicBezTo>
                  <a:cubicBezTo>
                    <a:pt x="130" y="368"/>
                    <a:pt x="138" y="368"/>
                    <a:pt x="141" y="368"/>
                  </a:cubicBezTo>
                  <a:cubicBezTo>
                    <a:pt x="167" y="368"/>
                    <a:pt x="176" y="353"/>
                    <a:pt x="185" y="329"/>
                  </a:cubicBezTo>
                  <a:cubicBezTo>
                    <a:pt x="190" y="318"/>
                    <a:pt x="190" y="318"/>
                    <a:pt x="190" y="318"/>
                  </a:cubicBezTo>
                  <a:cubicBezTo>
                    <a:pt x="190" y="318"/>
                    <a:pt x="112" y="128"/>
                    <a:pt x="104" y="107"/>
                  </a:cubicBezTo>
                  <a:cubicBezTo>
                    <a:pt x="100" y="96"/>
                    <a:pt x="106" y="85"/>
                    <a:pt x="116" y="81"/>
                  </a:cubicBezTo>
                  <a:cubicBezTo>
                    <a:pt x="127" y="77"/>
                    <a:pt x="138" y="82"/>
                    <a:pt x="143" y="91"/>
                  </a:cubicBezTo>
                  <a:cubicBezTo>
                    <a:pt x="144" y="94"/>
                    <a:pt x="144" y="94"/>
                    <a:pt x="144" y="94"/>
                  </a:cubicBezTo>
                  <a:cubicBezTo>
                    <a:pt x="144" y="94"/>
                    <a:pt x="144" y="94"/>
                    <a:pt x="144" y="94"/>
                  </a:cubicBezTo>
                  <a:cubicBezTo>
                    <a:pt x="211" y="265"/>
                    <a:pt x="211" y="265"/>
                    <a:pt x="211" y="265"/>
                  </a:cubicBezTo>
                  <a:cubicBezTo>
                    <a:pt x="213" y="265"/>
                    <a:pt x="213" y="265"/>
                    <a:pt x="213" y="265"/>
                  </a:cubicBezTo>
                  <a:cubicBezTo>
                    <a:pt x="213" y="265"/>
                    <a:pt x="270" y="115"/>
                    <a:pt x="276" y="97"/>
                  </a:cubicBezTo>
                  <a:cubicBezTo>
                    <a:pt x="277" y="97"/>
                    <a:pt x="277" y="97"/>
                    <a:pt x="277" y="97"/>
                  </a:cubicBezTo>
                  <a:cubicBezTo>
                    <a:pt x="277" y="96"/>
                    <a:pt x="277" y="96"/>
                    <a:pt x="277" y="96"/>
                  </a:cubicBezTo>
                  <a:cubicBezTo>
                    <a:pt x="277" y="96"/>
                    <a:pt x="277" y="95"/>
                    <a:pt x="277" y="95"/>
                  </a:cubicBezTo>
                  <a:cubicBezTo>
                    <a:pt x="281" y="85"/>
                    <a:pt x="292" y="80"/>
                    <a:pt x="302" y="83"/>
                  </a:cubicBezTo>
                  <a:cubicBezTo>
                    <a:pt x="312" y="86"/>
                    <a:pt x="318" y="97"/>
                    <a:pt x="315" y="108"/>
                  </a:cubicBezTo>
                  <a:close/>
                  <a:moveTo>
                    <a:pt x="439" y="363"/>
                  </a:moveTo>
                  <a:cubicBezTo>
                    <a:pt x="434" y="372"/>
                    <a:pt x="422" y="376"/>
                    <a:pt x="413" y="370"/>
                  </a:cubicBezTo>
                  <a:cubicBezTo>
                    <a:pt x="403" y="365"/>
                    <a:pt x="317" y="305"/>
                    <a:pt x="322" y="296"/>
                  </a:cubicBezTo>
                  <a:cubicBezTo>
                    <a:pt x="328" y="286"/>
                    <a:pt x="423" y="331"/>
                    <a:pt x="432" y="336"/>
                  </a:cubicBezTo>
                  <a:cubicBezTo>
                    <a:pt x="441" y="342"/>
                    <a:pt x="445" y="353"/>
                    <a:pt x="439" y="363"/>
                  </a:cubicBezTo>
                  <a:close/>
                  <a:moveTo>
                    <a:pt x="467" y="263"/>
                  </a:moveTo>
                  <a:cubicBezTo>
                    <a:pt x="456" y="263"/>
                    <a:pt x="351" y="255"/>
                    <a:pt x="351" y="244"/>
                  </a:cubicBezTo>
                  <a:cubicBezTo>
                    <a:pt x="351" y="234"/>
                    <a:pt x="456" y="224"/>
                    <a:pt x="467" y="224"/>
                  </a:cubicBezTo>
                  <a:cubicBezTo>
                    <a:pt x="477" y="224"/>
                    <a:pt x="486" y="232"/>
                    <a:pt x="486" y="243"/>
                  </a:cubicBezTo>
                  <a:cubicBezTo>
                    <a:pt x="486" y="254"/>
                    <a:pt x="477" y="263"/>
                    <a:pt x="467" y="263"/>
                  </a:cubicBezTo>
                  <a:close/>
                </a:path>
              </a:pathLst>
            </a:custGeom>
            <a:solidFill>
              <a:srgbClr val="FFFFFF"/>
            </a:solidFill>
            <a:ln>
              <a:noFill/>
            </a:ln>
          </p:spPr>
          <p:txBody>
            <a:bodyPr vert="horz" wrap="square" lIns="87857" tIns="43928" rIns="87857" bIns="43928" numCol="1" anchor="t" anchorCtr="0" compatLnSpc="1">
              <a:prstTxWarp prst="textNoShape">
                <a:avLst/>
              </a:prstTxWarp>
            </a:bodyPr>
            <a:lstStyle/>
            <a:p>
              <a:pPr defTabSz="914128">
                <a:defRPr/>
              </a:pPr>
              <a:endParaRPr lang="en-US" sz="1730" kern="0" dirty="0">
                <a:solidFill>
                  <a:srgbClr val="505050"/>
                </a:solidFill>
                <a:latin typeface="Segoe UI"/>
              </a:endParaRPr>
            </a:p>
          </p:txBody>
        </p:sp>
      </p:grpSp>
      <p:grpSp>
        <p:nvGrpSpPr>
          <p:cNvPr id="22" name="Group 21"/>
          <p:cNvGrpSpPr/>
          <p:nvPr/>
        </p:nvGrpSpPr>
        <p:grpSpPr>
          <a:xfrm>
            <a:off x="8043208" y="1194773"/>
            <a:ext cx="3708597" cy="3550132"/>
            <a:chOff x="8206628" y="1217640"/>
            <a:chExt cx="3783948" cy="3622263"/>
          </a:xfrm>
        </p:grpSpPr>
        <p:grpSp>
          <p:nvGrpSpPr>
            <p:cNvPr id="14" name="Group 13"/>
            <p:cNvGrpSpPr/>
            <p:nvPr/>
          </p:nvGrpSpPr>
          <p:grpSpPr>
            <a:xfrm>
              <a:off x="10137980" y="1225066"/>
              <a:ext cx="1836984" cy="3614837"/>
              <a:chOff x="10137980" y="1225066"/>
              <a:chExt cx="1836984" cy="3614837"/>
            </a:xfrm>
          </p:grpSpPr>
          <p:sp>
            <p:nvSpPr>
              <p:cNvPr id="342"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8"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nvGrpSpPr>
            <p:cNvPr id="13" name="Group 12"/>
            <p:cNvGrpSpPr/>
            <p:nvPr/>
          </p:nvGrpSpPr>
          <p:grpSpPr>
            <a:xfrm>
              <a:off x="8206628" y="1217640"/>
              <a:ext cx="3783948" cy="1856191"/>
              <a:chOff x="8206628" y="1217640"/>
              <a:chExt cx="3783948" cy="1856191"/>
            </a:xfrm>
          </p:grpSpPr>
          <p:sp>
            <p:nvSpPr>
              <p:cNvPr id="136"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43" name="Rectangle 103"/>
              <p:cNvSpPr/>
              <p:nvPr/>
            </p:nvSpPr>
            <p:spPr>
              <a:xfrm>
                <a:off x="8232083" y="2240200"/>
                <a:ext cx="3633944" cy="358283"/>
              </a:xfrm>
              <a:prstGeom prst="rect">
                <a:avLst/>
              </a:prstGeom>
            </p:spPr>
            <p:txBody>
              <a:bodyPr wrap="square" lIns="0" rIns="0" bIns="87857" anchor="b" anchorCtr="0">
                <a:spAutoFit/>
              </a:bodyPr>
              <a:lstStyle/>
              <a:p>
                <a:pPr algn="ctr" defTabSz="896171">
                  <a:lnSpc>
                    <a:spcPct val="80000"/>
                  </a:lnSpc>
                  <a:spcBef>
                    <a:spcPts val="576"/>
                  </a:spcBef>
                  <a:spcAft>
                    <a:spcPts val="576"/>
                  </a:spcAft>
                  <a:defRPr/>
                </a:pPr>
                <a:r>
                  <a:rPr lang="en-US" sz="1764" dirty="0">
                    <a:solidFill>
                      <a:srgbClr val="404040"/>
                    </a:solidFill>
                    <a:latin typeface="Segoe UI"/>
                    <a:hlinkClick r:id="rId4"/>
                  </a:rPr>
                  <a:t>@</a:t>
                </a:r>
                <a:r>
                  <a:rPr lang="en-US" sz="1764" dirty="0" err="1">
                    <a:solidFill>
                      <a:srgbClr val="404040"/>
                    </a:solidFill>
                    <a:latin typeface="Segoe UI"/>
                    <a:hlinkClick r:id="rId4"/>
                  </a:rPr>
                  <a:t>OfficeDev</a:t>
                </a:r>
                <a:r>
                  <a:rPr lang="en-US" sz="1764" dirty="0">
                    <a:solidFill>
                      <a:srgbClr val="404040"/>
                    </a:solidFill>
                    <a:latin typeface="Segoe UI"/>
                  </a:rPr>
                  <a:t> </a:t>
                </a:r>
              </a:p>
            </p:txBody>
          </p:sp>
          <p:sp>
            <p:nvSpPr>
              <p:cNvPr id="344" name="Rectangle 104"/>
              <p:cNvSpPr/>
              <p:nvPr/>
            </p:nvSpPr>
            <p:spPr>
              <a:xfrm>
                <a:off x="8247644" y="1490659"/>
                <a:ext cx="3644837" cy="850899"/>
              </a:xfrm>
              <a:prstGeom prst="rect">
                <a:avLst/>
              </a:prstGeom>
            </p:spPr>
            <p:txBody>
              <a:bodyPr wrap="square" lIns="175715" tIns="140572" rIns="175715" bIns="87857">
                <a:spAutoFit/>
              </a:bodyPr>
              <a:lstStyle/>
              <a:p>
                <a:pPr algn="ctr" defTabSz="896171">
                  <a:spcBef>
                    <a:spcPts val="576"/>
                  </a:spcBef>
                  <a:spcAft>
                    <a:spcPts val="576"/>
                  </a:spcAft>
                  <a:defRPr/>
                </a:pPr>
                <a:r>
                  <a:rPr lang="en-US" sz="3920" b="1" dirty="0">
                    <a:gradFill>
                      <a:gsLst>
                        <a:gs pos="0">
                          <a:srgbClr val="FFFFFF"/>
                        </a:gs>
                        <a:gs pos="100000">
                          <a:srgbClr val="FFFFFF"/>
                        </a:gs>
                      </a:gsLst>
                      <a:lin ang="5400000" scaled="0"/>
                    </a:gradFill>
                    <a:latin typeface="Segoe UI Light"/>
                  </a:rPr>
                  <a:t>Twitter</a:t>
                </a:r>
              </a:p>
            </p:txBody>
          </p:sp>
        </p:grpSp>
      </p:grpSp>
      <p:grpSp>
        <p:nvGrpSpPr>
          <p:cNvPr id="566" name="Group 565"/>
          <p:cNvGrpSpPr/>
          <p:nvPr/>
        </p:nvGrpSpPr>
        <p:grpSpPr>
          <a:xfrm>
            <a:off x="8058456" y="3094333"/>
            <a:ext cx="1799649" cy="1650572"/>
            <a:chOff x="8272463" y="3235325"/>
            <a:chExt cx="1761331" cy="1615428"/>
          </a:xfrm>
        </p:grpSpPr>
        <p:sp>
          <p:nvSpPr>
            <p:cNvPr id="341"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455" name="Group 454"/>
            <p:cNvGrpSpPr/>
            <p:nvPr/>
          </p:nvGrpSpPr>
          <p:grpSpPr>
            <a:xfrm>
              <a:off x="8385175" y="3462338"/>
              <a:ext cx="1535113" cy="1117599"/>
              <a:chOff x="8385175" y="3462338"/>
              <a:chExt cx="1535113" cy="1117599"/>
            </a:xfrm>
          </p:grpSpPr>
          <p:sp>
            <p:nvSpPr>
              <p:cNvPr id="370"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1"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2"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3"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4"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5"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6"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77"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4"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5"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6"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7"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8"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89"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0"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1"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2"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3"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94"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09" name="Picture 408"/>
              <p:cNvPicPr>
                <a:picLocks noChangeAspect="1"/>
              </p:cNvPicPr>
              <p:nvPr/>
            </p:nvPicPr>
            <p:blipFill>
              <a:blip r:embed="rId5"/>
              <a:stretch>
                <a:fillRect/>
              </a:stretch>
            </p:blipFill>
            <p:spPr>
              <a:xfrm>
                <a:off x="8749942" y="3693929"/>
                <a:ext cx="307105" cy="443035"/>
              </a:xfrm>
              <a:prstGeom prst="rect">
                <a:avLst/>
              </a:prstGeom>
            </p:spPr>
          </p:pic>
          <p:grpSp>
            <p:nvGrpSpPr>
              <p:cNvPr id="454" name="Group 453"/>
              <p:cNvGrpSpPr/>
              <p:nvPr/>
            </p:nvGrpSpPr>
            <p:grpSpPr>
              <a:xfrm rot="5400000">
                <a:off x="9166188" y="3758283"/>
                <a:ext cx="306387" cy="444499"/>
                <a:chOff x="6878638" y="-701675"/>
                <a:chExt cx="306387" cy="444499"/>
              </a:xfrm>
            </p:grpSpPr>
            <p:sp>
              <p:nvSpPr>
                <p:cNvPr id="412"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3"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4"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5"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6"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7"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8"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19"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0"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1"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2"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3"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4"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5"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6"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7"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8"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29"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0"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1"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2"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3"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4"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5"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6"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7"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8"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39"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0"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1"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2"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3"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4"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5"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6"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7"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8"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49"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0"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1"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2"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53"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grpSp>
        <p:nvGrpSpPr>
          <p:cNvPr id="558" name="Group 557"/>
          <p:cNvGrpSpPr/>
          <p:nvPr/>
        </p:nvGrpSpPr>
        <p:grpSpPr>
          <a:xfrm>
            <a:off x="4334289" y="4820514"/>
            <a:ext cx="1742326" cy="1573663"/>
            <a:chOff x="4362450" y="4945063"/>
            <a:chExt cx="1738312" cy="1570037"/>
          </a:xfrm>
        </p:grpSpPr>
        <p:sp>
          <p:nvSpPr>
            <p:cNvPr id="192"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pic>
          <p:nvPicPr>
            <p:cNvPr id="456" name="Picture 455"/>
            <p:cNvPicPr>
              <a:picLocks noChangeAspect="1"/>
            </p:cNvPicPr>
            <p:nvPr/>
          </p:nvPicPr>
          <p:blipFill>
            <a:blip r:embed="rId6"/>
            <a:stretch>
              <a:fillRect/>
            </a:stretch>
          </p:blipFill>
          <p:spPr>
            <a:xfrm>
              <a:off x="4411773" y="5203812"/>
              <a:ext cx="1639667" cy="1052538"/>
            </a:xfrm>
            <a:prstGeom prst="rect">
              <a:avLst/>
            </a:prstGeom>
          </p:spPr>
        </p:pic>
      </p:grpSp>
      <p:grpSp>
        <p:nvGrpSpPr>
          <p:cNvPr id="565" name="Group 564"/>
          <p:cNvGrpSpPr/>
          <p:nvPr/>
        </p:nvGrpSpPr>
        <p:grpSpPr>
          <a:xfrm>
            <a:off x="5934494" y="1188524"/>
            <a:ext cx="2031964" cy="1827226"/>
            <a:chOff x="6312693" y="1447156"/>
            <a:chExt cx="1766094" cy="1588144"/>
          </a:xfrm>
        </p:grpSpPr>
        <p:sp>
          <p:nvSpPr>
            <p:cNvPr id="115"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549" name="Group 548"/>
            <p:cNvGrpSpPr/>
            <p:nvPr/>
          </p:nvGrpSpPr>
          <p:grpSpPr>
            <a:xfrm>
              <a:off x="6318250" y="1458913"/>
              <a:ext cx="1733550" cy="1576387"/>
              <a:chOff x="6318250" y="1458913"/>
              <a:chExt cx="1733550" cy="1576387"/>
            </a:xfrm>
          </p:grpSpPr>
          <p:sp>
            <p:nvSpPr>
              <p:cNvPr id="11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0"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1"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2"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3"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4"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5"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6"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7"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8"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69"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0"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1"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2"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3"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4"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5"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6"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7"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8"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79"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0"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1"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2"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3"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4"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5"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6"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7"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8"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89"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0"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1"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2"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3"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4"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5"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6"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7"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8"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499"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0"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1" name="Rectangle 461"/>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02" name="Rectangle 462"/>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3" name="Rectangle 463"/>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04" name="Rectangle 464"/>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05" name="Rectangle 465"/>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06"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7"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8"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09"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0"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1"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2"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3"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4"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5"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6"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7"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8"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19"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0"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1"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2"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3"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4"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5"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6"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7"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8"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29"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0"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1"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2"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3"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4"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5"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6"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7"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8"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39" name="Rectangle 499"/>
              <p:cNvSpPr>
                <a:spLocks noChangeArrowheads="1"/>
              </p:cNvSpPr>
              <p:nvPr/>
            </p:nvSpPr>
            <p:spPr bwMode="auto">
              <a:xfrm>
                <a:off x="6865938" y="1868488"/>
                <a:ext cx="2090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S</a:t>
                </a:r>
                <a:endParaRPr lang="en-US" altLang="en-US" sz="1730">
                  <a:solidFill>
                    <a:srgbClr val="404040"/>
                  </a:solidFill>
                </a:endParaRPr>
              </a:p>
            </p:txBody>
          </p:sp>
          <p:sp>
            <p:nvSpPr>
              <p:cNvPr id="540" name="Rectangle 500"/>
              <p:cNvSpPr>
                <a:spLocks noChangeArrowheads="1"/>
              </p:cNvSpPr>
              <p:nvPr/>
            </p:nvSpPr>
            <p:spPr bwMode="auto">
              <a:xfrm>
                <a:off x="6888163"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1" name="Rectangle 501"/>
              <p:cNvSpPr>
                <a:spLocks noChangeArrowheads="1"/>
              </p:cNvSpPr>
              <p:nvPr/>
            </p:nvSpPr>
            <p:spPr bwMode="auto">
              <a:xfrm>
                <a:off x="6902451" y="1868488"/>
                <a:ext cx="18113"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a</a:t>
                </a:r>
                <a:endParaRPr lang="en-US" altLang="en-US" sz="1730">
                  <a:solidFill>
                    <a:srgbClr val="404040"/>
                  </a:solidFill>
                </a:endParaRPr>
              </a:p>
            </p:txBody>
          </p:sp>
          <p:sp>
            <p:nvSpPr>
              <p:cNvPr id="542" name="Rectangle 502"/>
              <p:cNvSpPr>
                <a:spLocks noChangeArrowheads="1"/>
              </p:cNvSpPr>
              <p:nvPr/>
            </p:nvSpPr>
            <p:spPr bwMode="auto">
              <a:xfrm>
                <a:off x="6923088" y="1868488"/>
                <a:ext cx="11146"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r</a:t>
                </a:r>
                <a:endParaRPr lang="en-US" altLang="en-US" sz="1730">
                  <a:solidFill>
                    <a:srgbClr val="404040"/>
                  </a:solidFill>
                </a:endParaRPr>
              </a:p>
            </p:txBody>
          </p:sp>
          <p:sp>
            <p:nvSpPr>
              <p:cNvPr id="543" name="Rectangle 503"/>
              <p:cNvSpPr>
                <a:spLocks noChangeArrowheads="1"/>
              </p:cNvSpPr>
              <p:nvPr/>
            </p:nvSpPr>
            <p:spPr bwMode="auto">
              <a:xfrm>
                <a:off x="6940551" y="1868488"/>
                <a:ext cx="8360" cy="385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128">
                  <a:defRPr/>
                </a:pPr>
                <a:r>
                  <a:rPr lang="en-US" altLang="en-US" sz="288">
                    <a:solidFill>
                      <a:srgbClr val="FFFFFF"/>
                    </a:solidFill>
                    <a:latin typeface="Segoe Light" charset="0"/>
                  </a:rPr>
                  <a:t>t</a:t>
                </a:r>
                <a:endParaRPr lang="en-US" altLang="en-US" sz="1730">
                  <a:solidFill>
                    <a:srgbClr val="404040"/>
                  </a:solidFill>
                </a:endParaRPr>
              </a:p>
            </p:txBody>
          </p:sp>
          <p:sp>
            <p:nvSpPr>
              <p:cNvPr id="544"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5"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6"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7"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548"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grpSp>
        <p:nvGrpSpPr>
          <p:cNvPr id="21" name="Group 20"/>
          <p:cNvGrpSpPr/>
          <p:nvPr/>
        </p:nvGrpSpPr>
        <p:grpSpPr>
          <a:xfrm>
            <a:off x="437800" y="3094333"/>
            <a:ext cx="3817193" cy="3290455"/>
            <a:chOff x="446695" y="3155795"/>
            <a:chExt cx="3894750" cy="3357310"/>
          </a:xfrm>
        </p:grpSpPr>
        <p:grpSp>
          <p:nvGrpSpPr>
            <p:cNvPr id="19" name="Group 18"/>
            <p:cNvGrpSpPr/>
            <p:nvPr/>
          </p:nvGrpSpPr>
          <p:grpSpPr>
            <a:xfrm>
              <a:off x="446695" y="3155795"/>
              <a:ext cx="1862135" cy="3357310"/>
              <a:chOff x="446695" y="3155795"/>
              <a:chExt cx="1862135" cy="3357310"/>
            </a:xfrm>
          </p:grpSpPr>
          <p:sp>
            <p:nvSpPr>
              <p:cNvPr id="227" name="Rectangle 203"/>
              <p:cNvSpPr>
                <a:spLocks noChangeArrowheads="1"/>
              </p:cNvSpPr>
              <p:nvPr/>
            </p:nvSpPr>
            <p:spPr bwMode="auto">
              <a:xfrm>
                <a:off x="446695" y="3155795"/>
                <a:ext cx="1862135" cy="3357310"/>
              </a:xfrm>
              <a:prstGeom prst="rect">
                <a:avLst/>
              </a:prstGeom>
              <a:solidFill>
                <a:srgbClr val="8346C6"/>
              </a:solid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nvGrpSpPr>
              <p:cNvPr id="359" name="Group 120"/>
              <p:cNvGrpSpPr/>
              <p:nvPr/>
            </p:nvGrpSpPr>
            <p:grpSpPr>
              <a:xfrm>
                <a:off x="882393" y="3526501"/>
                <a:ext cx="1006676" cy="1102030"/>
                <a:chOff x="4924425" y="-1920875"/>
                <a:chExt cx="1173163" cy="1284287"/>
              </a:xfrm>
              <a:solidFill>
                <a:schemeClr val="bg1"/>
              </a:solidFill>
            </p:grpSpPr>
            <p:sp>
              <p:nvSpPr>
                <p:cNvPr id="353"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4"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5"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6"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7"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sp>
              <p:nvSpPr>
                <p:cNvPr id="358"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7857" tIns="43928" rIns="87857" bIns="43928" numCol="1" anchor="t" anchorCtr="0" compatLnSpc="1">
                  <a:prstTxWarp prst="textNoShape">
                    <a:avLst/>
                  </a:prstTxWarp>
                </a:bodyPr>
                <a:lstStyle/>
                <a:p>
                  <a:pPr defTabSz="896171">
                    <a:defRPr/>
                  </a:pPr>
                  <a:endParaRPr lang="en-US" sz="1730">
                    <a:solidFill>
                      <a:srgbClr val="404040"/>
                    </a:solidFill>
                    <a:latin typeface="Segoe UI"/>
                  </a:endParaRPr>
                </a:p>
              </p:txBody>
            </p:sp>
          </p:grpSp>
        </p:grpSp>
        <p:sp>
          <p:nvSpPr>
            <p:cNvPr id="215" name="Rectangle 203"/>
            <p:cNvSpPr>
              <a:spLocks noChangeArrowheads="1"/>
            </p:cNvSpPr>
            <p:nvPr/>
          </p:nvSpPr>
          <p:spPr bwMode="auto">
            <a:xfrm>
              <a:off x="461603" y="4916603"/>
              <a:ext cx="3879842" cy="1596502"/>
            </a:xfrm>
            <a:prstGeom prst="rect">
              <a:avLst/>
            </a:prstGeom>
            <a:solidFill>
              <a:srgbClr val="8346C6"/>
            </a:solidFill>
            <a:ln>
              <a:noFill/>
            </a:ln>
          </p:spPr>
          <p:txBody>
            <a:bodyPr vert="horz" wrap="square" lIns="87857" tIns="43928" rIns="87857" bIns="43928" numCol="1" anchor="ctr" anchorCtr="0" compatLnSpc="1">
              <a:prstTxWarp prst="textNoShape">
                <a:avLst/>
              </a:prstTxWarp>
            </a:bodyPr>
            <a:lstStyle/>
            <a:p>
              <a:pPr algn="ctr" defTabSz="896171">
                <a:defRPr/>
              </a:pPr>
              <a:r>
                <a:rPr lang="en-US" sz="3920" b="1" dirty="0">
                  <a:gradFill>
                    <a:gsLst>
                      <a:gs pos="0">
                        <a:srgbClr val="FFFFFF"/>
                      </a:gs>
                      <a:gs pos="100000">
                        <a:srgbClr val="FFFFFF"/>
                      </a:gs>
                    </a:gsLst>
                    <a:lin ang="5400000" scaled="0"/>
                  </a:gradFill>
                  <a:latin typeface="Segoe UI Light"/>
                </a:rPr>
                <a:t>Podcasts</a:t>
              </a:r>
              <a:r>
                <a:rPr lang="en-US" sz="1730" dirty="0">
                  <a:solidFill>
                    <a:srgbClr val="404040"/>
                  </a:solidFill>
                  <a:latin typeface="Segoe UI"/>
                </a:rPr>
                <a:t/>
              </a:r>
              <a:br>
                <a:rPr lang="en-US" sz="1730" dirty="0">
                  <a:solidFill>
                    <a:srgbClr val="404040"/>
                  </a:solidFill>
                  <a:latin typeface="Segoe UI"/>
                </a:rPr>
              </a:br>
              <a:r>
                <a:rPr lang="en-US" sz="1764" spc="-49" dirty="0">
                  <a:solidFill>
                    <a:srgbClr val="404040"/>
                  </a:solidFill>
                  <a:latin typeface="Segoe UI"/>
                  <a:hlinkClick r:id="rId7"/>
                </a:rPr>
                <a:t>http://</a:t>
              </a:r>
              <a:r>
                <a:rPr lang="en-US" sz="1764" dirty="0">
                  <a:solidFill>
                    <a:srgbClr val="404040"/>
                  </a:solidFill>
                  <a:latin typeface="Segoe UI"/>
                  <a:hlinkClick r:id="rId7"/>
                </a:rPr>
                <a:t>dev.office.com/podcasts</a:t>
              </a:r>
              <a:r>
                <a:rPr lang="en-US" sz="1764" spc="-49" dirty="0">
                  <a:solidFill>
                    <a:srgbClr val="404040"/>
                  </a:solidFill>
                  <a:latin typeface="Segoe UI"/>
                </a:rPr>
                <a:t> </a:t>
              </a:r>
            </a:p>
            <a:p>
              <a:pPr algn="ctr" defTabSz="896171">
                <a:defRPr/>
              </a:pPr>
              <a:endParaRPr lang="en-US" sz="1730" dirty="0">
                <a:solidFill>
                  <a:srgbClr val="404040"/>
                </a:solidFill>
                <a:latin typeface="Segoe UI"/>
              </a:endParaRPr>
            </a:p>
          </p:txBody>
        </p:sp>
      </p:grpSp>
      <p:grpSp>
        <p:nvGrpSpPr>
          <p:cNvPr id="15" name="Group 14"/>
          <p:cNvGrpSpPr/>
          <p:nvPr/>
        </p:nvGrpSpPr>
        <p:grpSpPr>
          <a:xfrm>
            <a:off x="9932489" y="4820078"/>
            <a:ext cx="1808241" cy="1566666"/>
            <a:chOff x="10134295" y="4916603"/>
            <a:chExt cx="1844980" cy="1598497"/>
          </a:xfrm>
        </p:grpSpPr>
        <p:sp>
          <p:nvSpPr>
            <p:cNvPr id="222" name="Rectangle 153"/>
            <p:cNvSpPr>
              <a:spLocks noChangeArrowheads="1"/>
            </p:cNvSpPr>
            <p:nvPr/>
          </p:nvSpPr>
          <p:spPr bwMode="auto">
            <a:xfrm>
              <a:off x="10134295" y="4916603"/>
              <a:ext cx="1844980" cy="1598497"/>
            </a:xfrm>
            <a:prstGeom prst="rect">
              <a:avLst/>
            </a:prstGeom>
            <a:solidFill>
              <a:srgbClr val="008272"/>
            </a:solidFill>
            <a:ln>
              <a:noFill/>
            </a:ln>
          </p:spPr>
          <p:txBody>
            <a:bodyPr vert="horz" wrap="square" lIns="87857" tIns="43928" rIns="87857" bIns="43928" numCol="1" anchor="t" anchorCtr="0" compatLnSpc="1">
              <a:prstTxWarp prst="textNoShape">
                <a:avLst/>
              </a:prstTxWarp>
            </a:bodyPr>
            <a:lstStyle/>
            <a:p>
              <a:pPr defTabSz="896171">
                <a:defRPr/>
              </a:pPr>
              <a:r>
                <a:rPr lang="en-US" sz="1764" b="1" dirty="0" err="1">
                  <a:gradFill>
                    <a:gsLst>
                      <a:gs pos="0">
                        <a:srgbClr val="FFFFFF"/>
                      </a:gs>
                      <a:gs pos="100000">
                        <a:srgbClr val="FFFFFF"/>
                      </a:gs>
                    </a:gsLst>
                    <a:lin ang="5400000" scaled="0"/>
                  </a:gradFill>
                  <a:latin typeface="Segoe UI Light"/>
                </a:rPr>
                <a:t>UserVoice</a:t>
              </a: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endParaRPr lang="en-US" sz="1764" b="1" dirty="0">
                <a:gradFill>
                  <a:gsLst>
                    <a:gs pos="0">
                      <a:srgbClr val="FFFFFF"/>
                    </a:gs>
                    <a:gs pos="100000">
                      <a:srgbClr val="FFFFFF"/>
                    </a:gs>
                  </a:gsLst>
                  <a:lin ang="5400000" scaled="0"/>
                </a:gradFill>
                <a:latin typeface="Segoe UI Light"/>
              </a:endParaRPr>
            </a:p>
            <a:p>
              <a:pPr defTabSz="896171">
                <a:defRPr/>
              </a:pPr>
              <a:r>
                <a:rPr lang="en-US" sz="1176" dirty="0">
                  <a:solidFill>
                    <a:srgbClr val="404040"/>
                  </a:solidFill>
                  <a:latin typeface="Segoe UI"/>
                  <a:hlinkClick r:id="rId8"/>
                </a:rPr>
                <a:t>http://officespdev.uservoice.com/</a:t>
              </a:r>
              <a:r>
                <a:rPr lang="en-US" sz="1176" dirty="0">
                  <a:solidFill>
                    <a:srgbClr val="404040"/>
                  </a:solidFill>
                  <a:latin typeface="Segoe UI"/>
                </a:rPr>
                <a:t> </a:t>
              </a:r>
            </a:p>
            <a:p>
              <a:pPr defTabSz="896171">
                <a:defRPr/>
              </a:pPr>
              <a:endParaRPr lang="en-US" sz="1764" b="1" dirty="0">
                <a:gradFill>
                  <a:gsLst>
                    <a:gs pos="0">
                      <a:srgbClr val="FFFFFF"/>
                    </a:gs>
                    <a:gs pos="100000">
                      <a:srgbClr val="FFFFFF"/>
                    </a:gs>
                  </a:gsLst>
                  <a:lin ang="5400000" scaled="0"/>
                </a:gradFill>
                <a:latin typeface="Segoe UI Light"/>
              </a:endParaRPr>
            </a:p>
          </p:txBody>
        </p:sp>
        <p:sp>
          <p:nvSpPr>
            <p:cNvPr id="234"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0666" tIns="40334" rIns="80666" bIns="40334" numCol="1" anchor="t" anchorCtr="0" compatLnSpc="1">
              <a:prstTxWarp prst="textNoShape">
                <a:avLst/>
              </a:prstTxWarp>
            </a:bodyPr>
            <a:lstStyle/>
            <a:p>
              <a:pPr defTabSz="914128">
                <a:defRPr/>
              </a:pPr>
              <a:endParaRPr lang="en-US" sz="1568">
                <a:solidFill>
                  <a:srgbClr val="000000"/>
                </a:solidFill>
                <a:latin typeface="Segoe UI"/>
              </a:endParaRPr>
            </a:p>
          </p:txBody>
        </p:sp>
      </p:grpSp>
      <p:grpSp>
        <p:nvGrpSpPr>
          <p:cNvPr id="18" name="Group 17"/>
          <p:cNvGrpSpPr/>
          <p:nvPr/>
        </p:nvGrpSpPr>
        <p:grpSpPr>
          <a:xfrm>
            <a:off x="2350123" y="3093748"/>
            <a:ext cx="1904870" cy="1648758"/>
            <a:chOff x="2397872" y="3155198"/>
            <a:chExt cx="1943573" cy="1682257"/>
          </a:xfrm>
        </p:grpSpPr>
        <p:sp>
          <p:nvSpPr>
            <p:cNvPr id="275" name="Rectangle 266"/>
            <p:cNvSpPr>
              <a:spLocks noChangeArrowheads="1"/>
            </p:cNvSpPr>
            <p:nvPr/>
          </p:nvSpPr>
          <p:spPr bwMode="auto">
            <a:xfrm>
              <a:off x="2397872" y="3155198"/>
              <a:ext cx="1943573" cy="1682257"/>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lnSpc>
                  <a:spcPct val="95000"/>
                </a:lnSpc>
                <a:defRPr/>
              </a:pPr>
              <a:r>
                <a:rPr lang="en-US" sz="1730" dirty="0">
                  <a:gradFill>
                    <a:gsLst>
                      <a:gs pos="0">
                        <a:srgbClr val="505050"/>
                      </a:gs>
                      <a:gs pos="100000">
                        <a:srgbClr val="505050"/>
                      </a:gs>
                    </a:gsLst>
                    <a:lin ang="5400000" scaled="0"/>
                  </a:gradFill>
                  <a:latin typeface="Segoe UI"/>
                </a:rPr>
                <a:t>Stack overflow</a:t>
              </a: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endParaRPr lang="en-US" sz="1730" dirty="0">
                <a:gradFill>
                  <a:gsLst>
                    <a:gs pos="0">
                      <a:srgbClr val="505050"/>
                    </a:gs>
                    <a:gs pos="100000">
                      <a:srgbClr val="505050"/>
                    </a:gs>
                  </a:gsLst>
                  <a:lin ang="5400000" scaled="0"/>
                </a:gradFill>
                <a:latin typeface="Segoe UI"/>
              </a:endParaRPr>
            </a:p>
            <a:p>
              <a:pPr defTabSz="896171">
                <a:lnSpc>
                  <a:spcPct val="95000"/>
                </a:lnSpc>
                <a:defRPr/>
              </a:pPr>
              <a:r>
                <a:rPr lang="en-US" sz="1730" dirty="0">
                  <a:gradFill>
                    <a:gsLst>
                      <a:gs pos="0">
                        <a:srgbClr val="505050"/>
                      </a:gs>
                      <a:gs pos="100000">
                        <a:srgbClr val="505050"/>
                      </a:gs>
                    </a:gsLst>
                    <a:lin ang="5400000" scaled="0"/>
                  </a:gradFill>
                  <a:latin typeface="Segoe UI"/>
                </a:rPr>
                <a:t>[</a:t>
              </a:r>
              <a:r>
                <a:rPr lang="en-US" sz="1730" dirty="0" err="1">
                  <a:gradFill>
                    <a:gsLst>
                      <a:gs pos="0">
                        <a:srgbClr val="505050"/>
                      </a:gs>
                      <a:gs pos="100000">
                        <a:srgbClr val="505050"/>
                      </a:gs>
                    </a:gsLst>
                    <a:lin ang="5400000" scaled="0"/>
                  </a:gradFill>
                  <a:latin typeface="Segoe UI"/>
                </a:rPr>
                <a:t>ms</a:t>
              </a:r>
              <a:r>
                <a:rPr lang="en-US" sz="1730" dirty="0">
                  <a:gradFill>
                    <a:gsLst>
                      <a:gs pos="0">
                        <a:srgbClr val="505050"/>
                      </a:gs>
                      <a:gs pos="100000">
                        <a:srgbClr val="505050"/>
                      </a:gs>
                    </a:gsLst>
                    <a:lin ang="5400000" scaled="0"/>
                  </a:gradFill>
                  <a:latin typeface="Segoe UI"/>
                </a:rPr>
                <a:t>-office]</a:t>
              </a:r>
            </a:p>
          </p:txBody>
        </p:sp>
        <p:sp>
          <p:nvSpPr>
            <p:cNvPr id="235"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tx2"/>
            </a:solidFill>
            <a:ln>
              <a:noFill/>
            </a:ln>
          </p:spPr>
          <p:txBody>
            <a:bodyPr vert="horz" wrap="square" lIns="0" tIns="40334" rIns="80666" bIns="40334" numCol="1" anchor="t" anchorCtr="0" compatLnSpc="1">
              <a:prstTxWarp prst="textNoShape">
                <a:avLst/>
              </a:prstTxWarp>
            </a:bodyPr>
            <a:lstStyle/>
            <a:p>
              <a:pPr algn="ctr" defTabSz="896167">
                <a:defRPr/>
              </a:pPr>
              <a:endParaRPr lang="en-US" sz="1568">
                <a:gradFill>
                  <a:gsLst>
                    <a:gs pos="0">
                      <a:srgbClr val="FFFFFF"/>
                    </a:gs>
                    <a:gs pos="100000">
                      <a:srgbClr val="FFFFFF"/>
                    </a:gs>
                  </a:gsLst>
                  <a:lin ang="5400000" scaled="0"/>
                </a:gradFill>
                <a:latin typeface="Segoe UI"/>
              </a:endParaRPr>
            </a:p>
          </p:txBody>
        </p:sp>
      </p:grpSp>
      <p:grpSp>
        <p:nvGrpSpPr>
          <p:cNvPr id="17" name="Group 16"/>
          <p:cNvGrpSpPr/>
          <p:nvPr/>
        </p:nvGrpSpPr>
        <p:grpSpPr>
          <a:xfrm>
            <a:off x="4337780" y="3098955"/>
            <a:ext cx="3629956" cy="1645950"/>
            <a:chOff x="4425913" y="3160511"/>
            <a:chExt cx="3703709" cy="1679392"/>
          </a:xfrm>
        </p:grpSpPr>
        <p:sp>
          <p:nvSpPr>
            <p:cNvPr id="168"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65049" tIns="43928" rIns="87857" bIns="43928" numCol="1" anchor="ctr" anchorCtr="0" compatLnSpc="1">
              <a:prstTxWarp prst="textNoShape">
                <a:avLst/>
              </a:prstTxWarp>
            </a:bodyPr>
            <a:lstStyle/>
            <a:p>
              <a:pPr defTabSz="896171">
                <a:lnSpc>
                  <a:spcPct val="90000"/>
                </a:lnSpc>
                <a:spcBef>
                  <a:spcPts val="576"/>
                </a:spcBef>
                <a:spcAft>
                  <a:spcPts val="576"/>
                </a:spcAft>
                <a:defRPr/>
              </a:pPr>
              <a:r>
                <a:rPr lang="en-US" sz="3920" b="1" dirty="0">
                  <a:gradFill>
                    <a:gsLst>
                      <a:gs pos="0">
                        <a:srgbClr val="FFFFFF"/>
                      </a:gs>
                      <a:gs pos="100000">
                        <a:srgbClr val="FFFFFF"/>
                      </a:gs>
                    </a:gsLst>
                    <a:lin ang="5400000" scaled="0"/>
                  </a:gradFill>
                  <a:latin typeface="Segoe UI Light"/>
                </a:rPr>
                <a:t>Channel 9 </a:t>
              </a:r>
              <a:br>
                <a:rPr lang="en-US" sz="3920" b="1" dirty="0">
                  <a:gradFill>
                    <a:gsLst>
                      <a:gs pos="0">
                        <a:srgbClr val="FFFFFF"/>
                      </a:gs>
                      <a:gs pos="100000">
                        <a:srgbClr val="FFFFFF"/>
                      </a:gs>
                    </a:gsLst>
                    <a:lin ang="5400000" scaled="0"/>
                  </a:gradFill>
                  <a:latin typeface="Segoe UI Light"/>
                </a:rPr>
              </a:br>
              <a:r>
                <a:rPr lang="en-US" sz="3920" b="1" dirty="0">
                  <a:gradFill>
                    <a:gsLst>
                      <a:gs pos="0">
                        <a:srgbClr val="FFFFFF"/>
                      </a:gs>
                      <a:gs pos="100000">
                        <a:srgbClr val="FFFFFF"/>
                      </a:gs>
                    </a:gsLst>
                    <a:lin ang="5400000" scaled="0"/>
                  </a:gradFill>
                  <a:latin typeface="Segoe UI Light"/>
                </a:rPr>
                <a:t>Dev Show</a:t>
              </a:r>
            </a:p>
            <a:p>
              <a:pPr defTabSz="896171">
                <a:lnSpc>
                  <a:spcPct val="90000"/>
                </a:lnSpc>
                <a:spcBef>
                  <a:spcPts val="576"/>
                </a:spcBef>
                <a:spcAft>
                  <a:spcPts val="576"/>
                </a:spcAft>
                <a:defRPr/>
              </a:pPr>
              <a:r>
                <a:rPr lang="en-US" sz="1372" dirty="0">
                  <a:solidFill>
                    <a:srgbClr val="FFFFFF"/>
                  </a:solidFill>
                  <a:latin typeface="Segoe UI"/>
                  <a:hlinkClick r:id="rId9"/>
                </a:rPr>
                <a:t>http://aka.ms/O365DevShow</a:t>
              </a:r>
              <a:r>
                <a:rPr lang="en-US" sz="1372" dirty="0">
                  <a:solidFill>
                    <a:srgbClr val="FFFFFF"/>
                  </a:solidFill>
                  <a:latin typeface="Segoe UI"/>
                </a:rPr>
                <a:t> </a:t>
              </a:r>
            </a:p>
          </p:txBody>
        </p:sp>
        <p:pic>
          <p:nvPicPr>
            <p:cNvPr id="2" name="Picture 1"/>
            <p:cNvPicPr>
              <a:picLocks noChangeAspect="1"/>
            </p:cNvPicPr>
            <p:nvPr/>
          </p:nvPicPr>
          <p:blipFill rotWithShape="1">
            <a:blip r:embed="rId10"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grpSp>
        <p:nvGrpSpPr>
          <p:cNvPr id="16" name="Group 15"/>
          <p:cNvGrpSpPr/>
          <p:nvPr/>
        </p:nvGrpSpPr>
        <p:grpSpPr>
          <a:xfrm>
            <a:off x="6150999" y="4820078"/>
            <a:ext cx="3707107" cy="1566665"/>
            <a:chOff x="6275973" y="4916604"/>
            <a:chExt cx="3782427" cy="1598496"/>
          </a:xfrm>
        </p:grpSpPr>
        <p:sp>
          <p:nvSpPr>
            <p:cNvPr id="229" name="Rectangle 153"/>
            <p:cNvSpPr>
              <a:spLocks noChangeArrowheads="1"/>
            </p:cNvSpPr>
            <p:nvPr/>
          </p:nvSpPr>
          <p:spPr bwMode="auto">
            <a:xfrm>
              <a:off x="6275973" y="4916604"/>
              <a:ext cx="3782427" cy="1598496"/>
            </a:xfrm>
            <a:prstGeom prst="rect">
              <a:avLst/>
            </a:prstGeom>
            <a:solidFill>
              <a:schemeClr val="accent5"/>
            </a:solidFill>
            <a:ln>
              <a:noFill/>
            </a:ln>
          </p:spPr>
          <p:txBody>
            <a:bodyPr vert="horz" wrap="square" lIns="87857" tIns="43928" rIns="87857" bIns="43928" numCol="1" anchor="t" anchorCtr="0" compatLnSpc="1">
              <a:prstTxWarp prst="textNoShape">
                <a:avLst/>
              </a:prstTxWarp>
            </a:bodyPr>
            <a:lstStyle/>
            <a:p>
              <a:pPr defTabSz="896171">
                <a:defRPr/>
              </a:pPr>
              <a:r>
                <a:rPr lang="en-US" sz="3136" b="1" dirty="0">
                  <a:gradFill>
                    <a:gsLst>
                      <a:gs pos="0">
                        <a:srgbClr val="505050"/>
                      </a:gs>
                      <a:gs pos="100000">
                        <a:srgbClr val="505050"/>
                      </a:gs>
                    </a:gsLst>
                    <a:lin ang="5400000" scaled="0"/>
                  </a:gradFill>
                  <a:latin typeface="Segoe UI Light"/>
                </a:rPr>
                <a:t>Snack </a:t>
              </a:r>
              <a:r>
                <a:rPr lang="en-US" sz="3136" b="1" dirty="0">
                  <a:gradFill>
                    <a:gsLst>
                      <a:gs pos="0">
                        <a:srgbClr val="505050"/>
                      </a:gs>
                      <a:gs pos="100000">
                        <a:srgbClr val="505050"/>
                      </a:gs>
                    </a:gsLst>
                    <a:lin ang="5400000" scaled="0"/>
                  </a:gradFill>
                  <a:latin typeface="Segoe UI Light"/>
                </a:rPr>
                <a:t>Demos</a:t>
              </a:r>
            </a:p>
            <a:p>
              <a:pPr defTabSz="896171">
                <a:defRPr/>
              </a:pPr>
              <a:endParaRPr lang="en-US" sz="3136" b="1" dirty="0">
                <a:gradFill>
                  <a:gsLst>
                    <a:gs pos="0">
                      <a:srgbClr val="505050"/>
                    </a:gs>
                    <a:gs pos="100000">
                      <a:srgbClr val="505050"/>
                    </a:gs>
                  </a:gsLst>
                  <a:lin ang="5400000" scaled="0"/>
                </a:gradFill>
                <a:latin typeface="Segoe UI Light"/>
              </a:endParaRPr>
            </a:p>
            <a:p>
              <a:pPr defTabSz="896171">
                <a:defRPr/>
              </a:pPr>
              <a:endParaRPr lang="en-US" sz="1568" u="sng" dirty="0">
                <a:gradFill>
                  <a:gsLst>
                    <a:gs pos="0">
                      <a:srgbClr val="505050"/>
                    </a:gs>
                    <a:gs pos="100000">
                      <a:srgbClr val="505050"/>
                    </a:gs>
                  </a:gsLst>
                  <a:lin ang="5400000" scaled="0"/>
                </a:gradFill>
                <a:latin typeface="Segoe UI"/>
              </a:endParaRPr>
            </a:p>
            <a:p>
              <a:pPr defTabSz="896171">
                <a:defRPr/>
              </a:pPr>
              <a:r>
                <a:rPr lang="en-US" sz="1568" u="sng" dirty="0">
                  <a:gradFill>
                    <a:gsLst>
                      <a:gs pos="0">
                        <a:srgbClr val="505050"/>
                      </a:gs>
                      <a:gs pos="100000">
                        <a:srgbClr val="505050"/>
                      </a:gs>
                    </a:gsLst>
                    <a:lin ang="5400000" scaled="0"/>
                  </a:gradFill>
                  <a:latin typeface="Segoe UI"/>
                </a:rPr>
                <a:t>http</a:t>
              </a:r>
              <a:r>
                <a:rPr lang="en-US" sz="1568" u="sng" dirty="0">
                  <a:gradFill>
                    <a:gsLst>
                      <a:gs pos="0">
                        <a:srgbClr val="505050"/>
                      </a:gs>
                      <a:gs pos="100000">
                        <a:srgbClr val="505050"/>
                      </a:gs>
                    </a:gsLst>
                    <a:lin ang="5400000" scaled="0"/>
                  </a:gradFill>
                  <a:latin typeface="Segoe UI"/>
                </a:rPr>
                <a:t>://aka.ms/o365DevSnackDemos </a:t>
              </a:r>
            </a:p>
          </p:txBody>
        </p:sp>
        <p:pic>
          <p:nvPicPr>
            <p:cNvPr id="12" name="Picture 11"/>
            <p:cNvPicPr>
              <a:picLocks noChangeAspect="1"/>
            </p:cNvPicPr>
            <p:nvPr/>
          </p:nvPicPr>
          <p:blipFill rotWithShape="1">
            <a:blip r:embed="rId11" cstate="print">
              <a:extLst>
                <a:ext uri="{28A0092B-C50C-407E-A947-70E740481C1C}">
                  <a14:useLocalDpi xmlns:a14="http://schemas.microsoft.com/office/drawing/2010/main" val="0"/>
                </a:ext>
              </a:extLst>
            </a:blip>
            <a:srcRect t="23734" b="21850"/>
            <a:stretch/>
          </p:blipFill>
          <p:spPr>
            <a:xfrm>
              <a:off x="7214100" y="5441795"/>
              <a:ext cx="1883962" cy="724830"/>
            </a:xfrm>
            <a:prstGeom prst="rect">
              <a:avLst/>
            </a:prstGeom>
          </p:spPr>
        </p:pic>
      </p:grpSp>
      <p:sp>
        <p:nvSpPr>
          <p:cNvPr id="561" name="Rectangle 560"/>
          <p:cNvSpPr/>
          <p:nvPr/>
        </p:nvSpPr>
        <p:spPr bwMode="auto">
          <a:xfrm>
            <a:off x="-21481" y="-4453"/>
            <a:ext cx="12233388" cy="1196206"/>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2" name="Rectangle 561"/>
          <p:cNvSpPr/>
          <p:nvPr/>
        </p:nvSpPr>
        <p:spPr bwMode="auto">
          <a:xfrm>
            <a:off x="-21480" y="6386463"/>
            <a:ext cx="12233387" cy="549062"/>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64" name="Rectangle 563"/>
          <p:cNvSpPr/>
          <p:nvPr/>
        </p:nvSpPr>
        <p:spPr bwMode="auto">
          <a:xfrm>
            <a:off x="11737536"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 name="Title 2"/>
          <p:cNvSpPr>
            <a:spLocks noGrp="1"/>
          </p:cNvSpPr>
          <p:nvPr>
            <p:ph type="title"/>
          </p:nvPr>
        </p:nvSpPr>
        <p:spPr/>
        <p:txBody>
          <a:bodyPr/>
          <a:lstStyle/>
          <a:p>
            <a:r>
              <a:rPr lang="en-US" dirty="0" smtClean="0"/>
              <a:t>Engage</a:t>
            </a:r>
            <a:endParaRPr lang="en-US" dirty="0"/>
          </a:p>
        </p:txBody>
      </p:sp>
      <p:sp>
        <p:nvSpPr>
          <p:cNvPr id="233" name="Rectangle 232"/>
          <p:cNvSpPr/>
          <p:nvPr/>
        </p:nvSpPr>
        <p:spPr bwMode="auto">
          <a:xfrm>
            <a:off x="-21481" y="974024"/>
            <a:ext cx="474370" cy="5739480"/>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7857" tIns="87857" rIns="32951" bIns="32951" numCol="1" spcCol="0" rtlCol="0" fromWordArt="0" anchor="b" anchorCtr="0" forceAA="0" compatLnSpc="1">
            <a:prstTxWarp prst="textNoShape">
              <a:avLst/>
            </a:prstTxWarp>
            <a:noAutofit/>
          </a:bodyPr>
          <a:lstStyle/>
          <a:p>
            <a:pPr algn="ctr" defTabSz="895849">
              <a:defRPr/>
            </a:pPr>
            <a:endParaRPr lang="en-US" sz="768" dirty="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38177766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565"/>
                                        </p:tgtEl>
                                        <p:attrNameLst>
                                          <p:attrName>style.visibility</p:attrName>
                                        </p:attrNameLst>
                                      </p:cBhvr>
                                      <p:to>
                                        <p:strVal val="visible"/>
                                      </p:to>
                                    </p:set>
                                    <p:anim calcmode="lin" valueType="num">
                                      <p:cBhvr additive="base">
                                        <p:cTn id="11" dur="750" fill="hold"/>
                                        <p:tgtEl>
                                          <p:spTgt spid="565"/>
                                        </p:tgtEl>
                                        <p:attrNameLst>
                                          <p:attrName>ppt_x</p:attrName>
                                        </p:attrNameLst>
                                      </p:cBhvr>
                                      <p:tavLst>
                                        <p:tav tm="0">
                                          <p:val>
                                            <p:strVal val="#ppt_x"/>
                                          </p:val>
                                        </p:tav>
                                        <p:tav tm="100000">
                                          <p:val>
                                            <p:strVal val="#ppt_x"/>
                                          </p:val>
                                        </p:tav>
                                      </p:tavLst>
                                    </p:anim>
                                    <p:anim calcmode="lin" valueType="num">
                                      <p:cBhvr additive="base">
                                        <p:cTn id="12" dur="750" fill="hold"/>
                                        <p:tgtEl>
                                          <p:spTgt spid="565"/>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558"/>
                                        </p:tgtEl>
                                        <p:attrNameLst>
                                          <p:attrName>style.visibility</p:attrName>
                                        </p:attrNameLst>
                                      </p:cBhvr>
                                      <p:to>
                                        <p:strVal val="visible"/>
                                      </p:to>
                                    </p:set>
                                    <p:anim calcmode="lin" valueType="num">
                                      <p:cBhvr additive="base">
                                        <p:cTn id="15" dur="750" fill="hold"/>
                                        <p:tgtEl>
                                          <p:spTgt spid="558"/>
                                        </p:tgtEl>
                                        <p:attrNameLst>
                                          <p:attrName>ppt_x</p:attrName>
                                        </p:attrNameLst>
                                      </p:cBhvr>
                                      <p:tavLst>
                                        <p:tav tm="0">
                                          <p:val>
                                            <p:strVal val="#ppt_x"/>
                                          </p:val>
                                        </p:tav>
                                        <p:tav tm="100000">
                                          <p:val>
                                            <p:strVal val="#ppt_x"/>
                                          </p:val>
                                        </p:tav>
                                      </p:tavLst>
                                    </p:anim>
                                    <p:anim calcmode="lin" valueType="num">
                                      <p:cBhvr additive="base">
                                        <p:cTn id="16" dur="750" fill="hold"/>
                                        <p:tgtEl>
                                          <p:spTgt spid="55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566"/>
                                        </p:tgtEl>
                                        <p:attrNameLst>
                                          <p:attrName>style.visibility</p:attrName>
                                        </p:attrNameLst>
                                      </p:cBhvr>
                                      <p:to>
                                        <p:strVal val="visible"/>
                                      </p:to>
                                    </p:set>
                                    <p:anim calcmode="lin" valueType="num">
                                      <p:cBhvr additive="base">
                                        <p:cTn id="19" dur="750" fill="hold"/>
                                        <p:tgtEl>
                                          <p:spTgt spid="566"/>
                                        </p:tgtEl>
                                        <p:attrNameLst>
                                          <p:attrName>ppt_x</p:attrName>
                                        </p:attrNameLst>
                                      </p:cBhvr>
                                      <p:tavLst>
                                        <p:tav tm="0">
                                          <p:val>
                                            <p:strVal val="1+#ppt_w/2"/>
                                          </p:val>
                                        </p:tav>
                                        <p:tav tm="100000">
                                          <p:val>
                                            <p:strVal val="#ppt_x"/>
                                          </p:val>
                                        </p:tav>
                                      </p:tavLst>
                                    </p:anim>
                                    <p:anim calcmode="lin" valueType="num">
                                      <p:cBhvr additive="base">
                                        <p:cTn id="20" dur="750" fill="hold"/>
                                        <p:tgtEl>
                                          <p:spTgt spid="566"/>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750" fill="hold"/>
                                        <p:tgtEl>
                                          <p:spTgt spid="18"/>
                                        </p:tgtEl>
                                        <p:attrNameLst>
                                          <p:attrName>ppt_x</p:attrName>
                                        </p:attrNameLst>
                                      </p:cBhvr>
                                      <p:tavLst>
                                        <p:tav tm="0">
                                          <p:val>
                                            <p:strVal val="0-#ppt_w/2"/>
                                          </p:val>
                                        </p:tav>
                                        <p:tav tm="100000">
                                          <p:val>
                                            <p:strVal val="#ppt_x"/>
                                          </p:val>
                                        </p:tav>
                                      </p:tavLst>
                                    </p:anim>
                                    <p:anim calcmode="lin" valueType="num">
                                      <p:cBhvr additive="base">
                                        <p:cTn id="24" dur="75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750" fill="hold"/>
                                        <p:tgtEl>
                                          <p:spTgt spid="15"/>
                                        </p:tgtEl>
                                        <p:attrNameLst>
                                          <p:attrName>ppt_x</p:attrName>
                                        </p:attrNameLst>
                                      </p:cBhvr>
                                      <p:tavLst>
                                        <p:tav tm="0">
                                          <p:val>
                                            <p:strVal val="1+#ppt_w/2"/>
                                          </p:val>
                                        </p:tav>
                                        <p:tav tm="100000">
                                          <p:val>
                                            <p:strVal val="#ppt_x"/>
                                          </p:val>
                                        </p:tav>
                                      </p:tavLst>
                                    </p:anim>
                                    <p:anim calcmode="lin" valueType="num">
                                      <p:cBhvr additive="base">
                                        <p:cTn id="28" dur="750" fill="hold"/>
                                        <p:tgtEl>
                                          <p:spTgt spid="15"/>
                                        </p:tgtEl>
                                        <p:attrNameLst>
                                          <p:attrName>ppt_y</p:attrName>
                                        </p:attrNameLst>
                                      </p:cBhvr>
                                      <p:tavLst>
                                        <p:tav tm="0">
                                          <p:val>
                                            <p:strVal val="#ppt_y"/>
                                          </p:val>
                                        </p:tav>
                                        <p:tav tm="100000">
                                          <p:val>
                                            <p:strVal val="#ppt_y"/>
                                          </p:val>
                                        </p:tav>
                                      </p:tavLst>
                                    </p:anim>
                                  </p:childTnLst>
                                </p:cTn>
                              </p:par>
                              <p:par>
                                <p:cTn id="29" presetID="2" presetClass="entr" presetSubtype="4" decel="100000" fill="hold" nodeType="withEffect">
                                  <p:stCondLst>
                                    <p:cond delay="125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750" fill="hold"/>
                                        <p:tgtEl>
                                          <p:spTgt spid="16"/>
                                        </p:tgtEl>
                                        <p:attrNameLst>
                                          <p:attrName>ppt_x</p:attrName>
                                        </p:attrNameLst>
                                      </p:cBhvr>
                                      <p:tavLst>
                                        <p:tav tm="0">
                                          <p:val>
                                            <p:strVal val="#ppt_x"/>
                                          </p:val>
                                        </p:tav>
                                        <p:tav tm="100000">
                                          <p:val>
                                            <p:strVal val="#ppt_x"/>
                                          </p:val>
                                        </p:tav>
                                      </p:tavLst>
                                    </p:anim>
                                    <p:anim calcmode="lin" valueType="num">
                                      <p:cBhvr additive="base">
                                        <p:cTn id="32" dur="75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8" decel="100000" fill="hold" nodeType="withEffect">
                                  <p:stCondLst>
                                    <p:cond delay="15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750" fill="hold"/>
                                        <p:tgtEl>
                                          <p:spTgt spid="20"/>
                                        </p:tgtEl>
                                        <p:attrNameLst>
                                          <p:attrName>ppt_x</p:attrName>
                                        </p:attrNameLst>
                                      </p:cBhvr>
                                      <p:tavLst>
                                        <p:tav tm="0">
                                          <p:val>
                                            <p:strVal val="0-#ppt_w/2"/>
                                          </p:val>
                                        </p:tav>
                                        <p:tav tm="100000">
                                          <p:val>
                                            <p:strVal val="#ppt_x"/>
                                          </p:val>
                                        </p:tav>
                                      </p:tavLst>
                                    </p:anim>
                                    <p:anim calcmode="lin" valueType="num">
                                      <p:cBhvr additive="base">
                                        <p:cTn id="36" dur="75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12" decel="100000" fill="hold" nodeType="withEffect">
                                  <p:stCondLst>
                                    <p:cond delay="175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750" fill="hold"/>
                                        <p:tgtEl>
                                          <p:spTgt spid="21"/>
                                        </p:tgtEl>
                                        <p:attrNameLst>
                                          <p:attrName>ppt_x</p:attrName>
                                        </p:attrNameLst>
                                      </p:cBhvr>
                                      <p:tavLst>
                                        <p:tav tm="0">
                                          <p:val>
                                            <p:strVal val="0-#ppt_w/2"/>
                                          </p:val>
                                        </p:tav>
                                        <p:tav tm="100000">
                                          <p:val>
                                            <p:strVal val="#ppt_x"/>
                                          </p:val>
                                        </p:tav>
                                      </p:tavLst>
                                    </p:anim>
                                    <p:anim calcmode="lin" valueType="num">
                                      <p:cBhvr additive="base">
                                        <p:cTn id="40" dur="75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3" decel="100000" fill="hold" nodeType="withEffect">
                                  <p:stCondLst>
                                    <p:cond delay="200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750" fill="hold"/>
                                        <p:tgtEl>
                                          <p:spTgt spid="22"/>
                                        </p:tgtEl>
                                        <p:attrNameLst>
                                          <p:attrName>ppt_x</p:attrName>
                                        </p:attrNameLst>
                                      </p:cBhvr>
                                      <p:tavLst>
                                        <p:tav tm="0">
                                          <p:val>
                                            <p:strVal val="1+#ppt_w/2"/>
                                          </p:val>
                                        </p:tav>
                                        <p:tav tm="100000">
                                          <p:val>
                                            <p:strVal val="#ppt_x"/>
                                          </p:val>
                                        </p:tav>
                                      </p:tavLst>
                                    </p:anim>
                                    <p:anim calcmode="lin" valueType="num">
                                      <p:cBhvr additive="base">
                                        <p:cTn id="44" dur="750" fill="hold"/>
                                        <p:tgtEl>
                                          <p:spTgt spid="2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31357957"/>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708937" y="1814048"/>
            <a:ext cx="7169534" cy="2881519"/>
          </a:xfrm>
        </p:spPr>
        <p:txBody>
          <a:bodyPr/>
          <a:lstStyle/>
          <a:p>
            <a:r>
              <a:rPr lang="en-US" dirty="0" smtClean="0"/>
              <a:t>Overview</a:t>
            </a:r>
          </a:p>
          <a:p>
            <a:r>
              <a:rPr lang="en-US" dirty="0" smtClean="0"/>
              <a:t>Connected Services</a:t>
            </a:r>
          </a:p>
          <a:p>
            <a:r>
              <a:rPr lang="en-US" dirty="0" smtClean="0"/>
              <a:t>Paging Support</a:t>
            </a:r>
          </a:p>
          <a:p>
            <a:r>
              <a:rPr lang="en-US" dirty="0" smtClean="0"/>
              <a:t>Batching Support</a:t>
            </a:r>
          </a:p>
          <a:p>
            <a:r>
              <a:rPr lang="en-US" dirty="0" smtClean="0"/>
              <a:t>CRUD Support</a:t>
            </a:r>
          </a:p>
          <a:p>
            <a:r>
              <a:rPr lang="en-US" dirty="0" smtClean="0"/>
              <a:t>Exchange Operations using REST</a:t>
            </a:r>
          </a:p>
        </p:txBody>
      </p:sp>
      <p:pic>
        <p:nvPicPr>
          <p:cNvPr id="4" name="Picture Placeholder 3"/>
          <p:cNvPicPr>
            <a:picLocks noGrp="1" noChangeAspect="1"/>
          </p:cNvPicPr>
          <p:nvPr>
            <p:ph type="pic" sz="quarter" idx="16"/>
          </p:nvPr>
        </p:nvPicPr>
        <p:blipFill>
          <a:blip r:embed="rId3">
            <a:extLst>
              <a:ext uri="{28A0092B-C50C-407E-A947-70E740481C1C}">
                <a14:useLocalDpi xmlns:a14="http://schemas.microsoft.com/office/drawing/2010/main" val="0"/>
              </a:ext>
            </a:extLst>
          </a:blip>
          <a:stretch>
            <a:fillRect/>
          </a:stretch>
        </p:blipFill>
        <p:spPr>
          <a:xfrm>
            <a:off x="269169" y="1905492"/>
            <a:ext cx="4301734" cy="2865616"/>
          </a:xfrm>
        </p:spPr>
      </p:pic>
      <p:sp>
        <p:nvSpPr>
          <p:cNvPr id="5" name="Title 4"/>
          <p:cNvSpPr>
            <a:spLocks noGrp="1"/>
          </p:cNvSpPr>
          <p:nvPr>
            <p:ph type="title"/>
          </p:nvPr>
        </p:nvSpPr>
        <p:spPr/>
        <p:txBody>
          <a:bodyPr/>
          <a:lstStyle/>
          <a:p>
            <a:r>
              <a:rPr lang="en-US" dirty="0" smtClean="0"/>
              <a:t>Agenda</a:t>
            </a:r>
            <a:br>
              <a:rPr lang="en-US" dirty="0" smtClean="0"/>
            </a:br>
            <a:endParaRPr lang="en-US" dirty="0"/>
          </a:p>
        </p:txBody>
      </p:sp>
    </p:spTree>
    <p:extLst>
      <p:ext uri="{BB962C8B-B14F-4D97-AF65-F5344CB8AC3E}">
        <p14:creationId xmlns:p14="http://schemas.microsoft.com/office/powerpoint/2010/main" val="2395946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bwMode="auto">
          <a:xfrm>
            <a:off x="6545806" y="2156691"/>
            <a:ext cx="5162062" cy="1007860"/>
          </a:xfrm>
          <a:prstGeom prst="rect">
            <a:avLst/>
          </a:prstGeom>
          <a:solidFill>
            <a:schemeClr val="bg2">
              <a:lumMod val="85000"/>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 name="Title 1"/>
          <p:cNvSpPr>
            <a:spLocks noGrp="1"/>
          </p:cNvSpPr>
          <p:nvPr>
            <p:ph type="title"/>
          </p:nvPr>
        </p:nvSpPr>
        <p:spPr/>
        <p:txBody>
          <a:bodyPr/>
          <a:lstStyle/>
          <a:p>
            <a:r>
              <a:rPr lang="en-US" dirty="0" smtClean="0"/>
              <a:t>Developer vision</a:t>
            </a:r>
            <a:endParaRPr lang="en-US" dirty="0"/>
          </a:p>
        </p:txBody>
      </p:sp>
      <p:sp>
        <p:nvSpPr>
          <p:cNvPr id="1210" name="Data"/>
          <p:cNvSpPr/>
          <p:nvPr/>
        </p:nvSpPr>
        <p:spPr bwMode="auto">
          <a:xfrm>
            <a:off x="6348429" y="1267873"/>
            <a:ext cx="5520539"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DATA</a:t>
            </a:r>
            <a:endPar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endParaRPr>
          </a:p>
        </p:txBody>
      </p:sp>
      <p:sp>
        <p:nvSpPr>
          <p:cNvPr id="1277" name="USER"/>
          <p:cNvSpPr/>
          <p:nvPr/>
        </p:nvSpPr>
        <p:spPr bwMode="auto">
          <a:xfrm>
            <a:off x="567899" y="1267873"/>
            <a:ext cx="5521178" cy="71250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3391" rIns="175643" bIns="140516" numCol="1" spcCol="0" rtlCol="0" fromWordArt="0" anchor="ctr" anchorCtr="0" forceAA="0" compatLnSpc="1">
            <a:prstTxWarp prst="textNoShape">
              <a:avLst/>
            </a:prstTxWarp>
            <a:noAutofit/>
          </a:bodyPr>
          <a:lstStyle/>
          <a:p>
            <a:pPr algn="ctr" defTabSz="895470" fontAlgn="base">
              <a:lnSpc>
                <a:spcPct val="90000"/>
              </a:lnSpc>
              <a:spcBef>
                <a:spcPct val="0"/>
              </a:spcBef>
              <a:spcAft>
                <a:spcPct val="0"/>
              </a:spcAft>
            </a:pPr>
            <a:r>
              <a:rPr lang="en-US" sz="5293" b="1" spc="-20" dirty="0">
                <a:gradFill>
                  <a:gsLst>
                    <a:gs pos="83000">
                      <a:srgbClr val="FFFFFF"/>
                    </a:gs>
                    <a:gs pos="100000">
                      <a:srgbClr val="FFFFFF"/>
                    </a:gs>
                  </a:gsLst>
                  <a:lin ang="5400000" scaled="1"/>
                </a:gradFill>
                <a:latin typeface="Segoe UI Light" panose="020B0502040204020203" pitchFamily="34" charset="0"/>
                <a:cs typeface="Segoe UI Light" panose="020B0502040204020203" pitchFamily="34" charset="0"/>
              </a:rPr>
              <a:t>USERS</a:t>
            </a:r>
          </a:p>
        </p:txBody>
      </p:sp>
      <p:grpSp>
        <p:nvGrpSpPr>
          <p:cNvPr id="1284" name="Group 1283"/>
          <p:cNvGrpSpPr/>
          <p:nvPr/>
        </p:nvGrpSpPr>
        <p:grpSpPr>
          <a:xfrm>
            <a:off x="649224" y="2863046"/>
            <a:ext cx="5157546" cy="2708828"/>
            <a:chOff x="540178" y="2851546"/>
            <a:chExt cx="5262336" cy="2763865"/>
          </a:xfrm>
        </p:grpSpPr>
        <p:sp>
          <p:nvSpPr>
            <p:cNvPr id="478" name="AutoShape 3"/>
            <p:cNvSpPr>
              <a:spLocks noChangeAspect="1" noChangeArrowheads="1" noTextEdit="1"/>
            </p:cNvSpPr>
            <p:nvPr/>
          </p:nvSpPr>
          <p:spPr bwMode="auto">
            <a:xfrm>
              <a:off x="855747" y="3586644"/>
              <a:ext cx="2539411" cy="202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19" name="Rounded Rectangle 618"/>
            <p:cNvSpPr/>
            <p:nvPr/>
          </p:nvSpPr>
          <p:spPr bwMode="auto">
            <a:xfrm rot="5400000">
              <a:off x="4210932" y="4023829"/>
              <a:ext cx="1889570" cy="1293594"/>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0" name="Rounded Rectangle 619"/>
            <p:cNvSpPr/>
            <p:nvPr/>
          </p:nvSpPr>
          <p:spPr bwMode="auto">
            <a:xfrm rot="5400000">
              <a:off x="4342251" y="4075857"/>
              <a:ext cx="1626931" cy="1133942"/>
            </a:xfrm>
            <a:prstGeom prst="roundRect">
              <a:avLst>
                <a:gd name="adj" fmla="val 3643"/>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21" name="Oval 620"/>
            <p:cNvSpPr/>
            <p:nvPr/>
          </p:nvSpPr>
          <p:spPr bwMode="auto">
            <a:xfrm rot="5400000">
              <a:off x="5117455" y="5486583"/>
              <a:ext cx="76525" cy="7652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7" name="Rectangle 606"/>
            <p:cNvSpPr/>
            <p:nvPr/>
          </p:nvSpPr>
          <p:spPr>
            <a:xfrm>
              <a:off x="4649298" y="4092508"/>
              <a:ext cx="1025503" cy="1287474"/>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08" name="Rectangle 607"/>
            <p:cNvSpPr/>
            <p:nvPr/>
          </p:nvSpPr>
          <p:spPr>
            <a:xfrm>
              <a:off x="4649298" y="3911598"/>
              <a:ext cx="1025503" cy="199389"/>
            </a:xfrm>
            <a:prstGeom prst="rect">
              <a:avLst/>
            </a:prstGeom>
            <a:noFill/>
            <a:ln w="22225">
              <a:solidFill>
                <a:srgbClr val="A32B01"/>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612" name="Straight Connector 611"/>
            <p:cNvCxnSpPr/>
            <p:nvPr/>
          </p:nvCxnSpPr>
          <p:spPr>
            <a:xfrm>
              <a:off x="4731651" y="4390496"/>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3" name="Straight Connector 612"/>
            <p:cNvCxnSpPr/>
            <p:nvPr/>
          </p:nvCxnSpPr>
          <p:spPr>
            <a:xfrm>
              <a:off x="4731651" y="4494102"/>
              <a:ext cx="462328"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4" name="Straight Connector 613"/>
            <p:cNvCxnSpPr/>
            <p:nvPr/>
          </p:nvCxnSpPr>
          <p:spPr>
            <a:xfrm>
              <a:off x="4731651" y="4597709"/>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5" name="Straight Connector 614"/>
            <p:cNvCxnSpPr/>
            <p:nvPr/>
          </p:nvCxnSpPr>
          <p:spPr>
            <a:xfrm>
              <a:off x="4731651" y="4701315"/>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6" name="Straight Connector 615"/>
            <p:cNvCxnSpPr/>
            <p:nvPr/>
          </p:nvCxnSpPr>
          <p:spPr>
            <a:xfrm>
              <a:off x="4731651" y="4908528"/>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7" name="Straight Connector 616"/>
            <p:cNvCxnSpPr/>
            <p:nvPr/>
          </p:nvCxnSpPr>
          <p:spPr>
            <a:xfrm>
              <a:off x="4731651" y="4804922"/>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8" name="Straight Connector 617"/>
            <p:cNvCxnSpPr/>
            <p:nvPr/>
          </p:nvCxnSpPr>
          <p:spPr>
            <a:xfrm>
              <a:off x="4731651" y="5012137"/>
              <a:ext cx="873640" cy="0"/>
            </a:xfrm>
            <a:prstGeom prst="line">
              <a:avLst/>
            </a:prstGeom>
            <a:ln w="28575">
              <a:solidFill>
                <a:srgbClr val="A32B0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11" name="Freeform 12"/>
            <p:cNvSpPr>
              <a:spLocks noEditPoints="1"/>
            </p:cNvSpPr>
            <p:nvPr/>
          </p:nvSpPr>
          <p:spPr bwMode="auto">
            <a:xfrm>
              <a:off x="5297283" y="4189760"/>
              <a:ext cx="333312" cy="325365"/>
            </a:xfrm>
            <a:custGeom>
              <a:avLst/>
              <a:gdLst>
                <a:gd name="T0" fmla="*/ 731 w 1609"/>
                <a:gd name="T1" fmla="*/ 843 h 1572"/>
                <a:gd name="T2" fmla="*/ 1444 w 1609"/>
                <a:gd name="T3" fmla="*/ 843 h 1572"/>
                <a:gd name="T4" fmla="*/ 731 w 1609"/>
                <a:gd name="T5" fmla="*/ 1572 h 1572"/>
                <a:gd name="T6" fmla="*/ 0 w 1609"/>
                <a:gd name="T7" fmla="*/ 843 h 1572"/>
                <a:gd name="T8" fmla="*/ 731 w 1609"/>
                <a:gd name="T9" fmla="*/ 132 h 1572"/>
                <a:gd name="T10" fmla="*/ 731 w 1609"/>
                <a:gd name="T11" fmla="*/ 843 h 1572"/>
                <a:gd name="T12" fmla="*/ 731 w 1609"/>
                <a:gd name="T13" fmla="*/ 843 h 1572"/>
                <a:gd name="T14" fmla="*/ 898 w 1609"/>
                <a:gd name="T15" fmla="*/ 734 h 1572"/>
                <a:gd name="T16" fmla="*/ 1609 w 1609"/>
                <a:gd name="T17" fmla="*/ 734 h 1572"/>
                <a:gd name="T18" fmla="*/ 898 w 1609"/>
                <a:gd name="T19" fmla="*/ 0 h 1572"/>
                <a:gd name="T20" fmla="*/ 898 w 1609"/>
                <a:gd name="T21" fmla="*/ 734 h 1572"/>
                <a:gd name="T22" fmla="*/ 898 w 1609"/>
                <a:gd name="T23" fmla="*/ 734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9" h="1572">
                  <a:moveTo>
                    <a:pt x="731" y="843"/>
                  </a:moveTo>
                  <a:cubicBezTo>
                    <a:pt x="1444" y="843"/>
                    <a:pt x="1444" y="843"/>
                    <a:pt x="1444" y="843"/>
                  </a:cubicBezTo>
                  <a:cubicBezTo>
                    <a:pt x="1444" y="1244"/>
                    <a:pt x="1115" y="1572"/>
                    <a:pt x="731" y="1572"/>
                  </a:cubicBezTo>
                  <a:cubicBezTo>
                    <a:pt x="329" y="1572"/>
                    <a:pt x="0" y="1244"/>
                    <a:pt x="0" y="843"/>
                  </a:cubicBezTo>
                  <a:cubicBezTo>
                    <a:pt x="0" y="460"/>
                    <a:pt x="329" y="132"/>
                    <a:pt x="731" y="132"/>
                  </a:cubicBezTo>
                  <a:cubicBezTo>
                    <a:pt x="731" y="843"/>
                    <a:pt x="731" y="843"/>
                    <a:pt x="731" y="843"/>
                  </a:cubicBezTo>
                  <a:cubicBezTo>
                    <a:pt x="731" y="843"/>
                    <a:pt x="731" y="843"/>
                    <a:pt x="731" y="843"/>
                  </a:cubicBezTo>
                  <a:close/>
                  <a:moveTo>
                    <a:pt x="898" y="734"/>
                  </a:moveTo>
                  <a:cubicBezTo>
                    <a:pt x="1609" y="734"/>
                    <a:pt x="1609" y="734"/>
                    <a:pt x="1609" y="734"/>
                  </a:cubicBezTo>
                  <a:cubicBezTo>
                    <a:pt x="1609" y="331"/>
                    <a:pt x="1281" y="0"/>
                    <a:pt x="898" y="0"/>
                  </a:cubicBezTo>
                  <a:cubicBezTo>
                    <a:pt x="898" y="734"/>
                    <a:pt x="898" y="734"/>
                    <a:pt x="898" y="734"/>
                  </a:cubicBezTo>
                  <a:cubicBezTo>
                    <a:pt x="898" y="734"/>
                    <a:pt x="898" y="734"/>
                    <a:pt x="898" y="734"/>
                  </a:cubicBezTo>
                  <a:close/>
                </a:path>
              </a:pathLst>
            </a:custGeom>
            <a:solidFill>
              <a:srgbClr val="A32B0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3" name="Freeform 5"/>
            <p:cNvSpPr>
              <a:spLocks/>
            </p:cNvSpPr>
            <p:nvPr/>
          </p:nvSpPr>
          <p:spPr bwMode="auto">
            <a:xfrm>
              <a:off x="1787391" y="5363155"/>
              <a:ext cx="1714098" cy="195853"/>
            </a:xfrm>
            <a:custGeom>
              <a:avLst/>
              <a:gdLst>
                <a:gd name="T0" fmla="*/ 999 w 1094"/>
                <a:gd name="T1" fmla="*/ 0 h 125"/>
                <a:gd name="T2" fmla="*/ 76 w 1094"/>
                <a:gd name="T3" fmla="*/ 0 h 125"/>
                <a:gd name="T4" fmla="*/ 0 w 1094"/>
                <a:gd name="T5" fmla="*/ 125 h 125"/>
                <a:gd name="T6" fmla="*/ 1094 w 1094"/>
                <a:gd name="T7" fmla="*/ 125 h 125"/>
                <a:gd name="T8" fmla="*/ 999 w 1094"/>
                <a:gd name="T9" fmla="*/ 0 h 125"/>
              </a:gdLst>
              <a:ahLst/>
              <a:cxnLst>
                <a:cxn ang="0">
                  <a:pos x="T0" y="T1"/>
                </a:cxn>
                <a:cxn ang="0">
                  <a:pos x="T2" y="T3"/>
                </a:cxn>
                <a:cxn ang="0">
                  <a:pos x="T4" y="T5"/>
                </a:cxn>
                <a:cxn ang="0">
                  <a:pos x="T6" y="T7"/>
                </a:cxn>
                <a:cxn ang="0">
                  <a:pos x="T8" y="T9"/>
                </a:cxn>
              </a:cxnLst>
              <a:rect l="0" t="0" r="r" b="b"/>
              <a:pathLst>
                <a:path w="1094" h="125">
                  <a:moveTo>
                    <a:pt x="999" y="0"/>
                  </a:moveTo>
                  <a:lnTo>
                    <a:pt x="76" y="0"/>
                  </a:lnTo>
                  <a:lnTo>
                    <a:pt x="0" y="125"/>
                  </a:lnTo>
                  <a:lnTo>
                    <a:pt x="1094" y="125"/>
                  </a:lnTo>
                  <a:lnTo>
                    <a:pt x="999"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4" name="Rectangle 6"/>
            <p:cNvSpPr>
              <a:spLocks noChangeArrowheads="1"/>
            </p:cNvSpPr>
            <p:nvPr/>
          </p:nvSpPr>
          <p:spPr bwMode="auto">
            <a:xfrm>
              <a:off x="1787391" y="5559005"/>
              <a:ext cx="1714098" cy="56406"/>
            </a:xfrm>
            <a:prstGeom prst="rect">
              <a:avLst/>
            </a:prstGeom>
            <a:solidFill>
              <a:srgbClr val="3333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5" name="Freeform 7"/>
            <p:cNvSpPr>
              <a:spLocks/>
            </p:cNvSpPr>
            <p:nvPr/>
          </p:nvSpPr>
          <p:spPr bwMode="auto">
            <a:xfrm>
              <a:off x="919374" y="2851546"/>
              <a:ext cx="3462665" cy="2065065"/>
            </a:xfrm>
            <a:custGeom>
              <a:avLst/>
              <a:gdLst>
                <a:gd name="T0" fmla="*/ 1042 w 1042"/>
                <a:gd name="T1" fmla="*/ 587 h 621"/>
                <a:gd name="T2" fmla="*/ 1008 w 1042"/>
                <a:gd name="T3" fmla="*/ 621 h 621"/>
                <a:gd name="T4" fmla="*/ 34 w 1042"/>
                <a:gd name="T5" fmla="*/ 621 h 621"/>
                <a:gd name="T6" fmla="*/ 0 w 1042"/>
                <a:gd name="T7" fmla="*/ 587 h 621"/>
                <a:gd name="T8" fmla="*/ 0 w 1042"/>
                <a:gd name="T9" fmla="*/ 34 h 621"/>
                <a:gd name="T10" fmla="*/ 34 w 1042"/>
                <a:gd name="T11" fmla="*/ 0 h 621"/>
                <a:gd name="T12" fmla="*/ 1008 w 1042"/>
                <a:gd name="T13" fmla="*/ 0 h 621"/>
                <a:gd name="T14" fmla="*/ 1042 w 1042"/>
                <a:gd name="T15" fmla="*/ 34 h 621"/>
                <a:gd name="T16" fmla="*/ 1042 w 1042"/>
                <a:gd name="T17" fmla="*/ 587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2" h="621">
                  <a:moveTo>
                    <a:pt x="1042" y="587"/>
                  </a:moveTo>
                  <a:cubicBezTo>
                    <a:pt x="1042" y="606"/>
                    <a:pt x="1027" y="621"/>
                    <a:pt x="1008" y="621"/>
                  </a:cubicBezTo>
                  <a:cubicBezTo>
                    <a:pt x="34" y="621"/>
                    <a:pt x="34" y="621"/>
                    <a:pt x="34" y="621"/>
                  </a:cubicBezTo>
                  <a:cubicBezTo>
                    <a:pt x="15" y="621"/>
                    <a:pt x="0" y="606"/>
                    <a:pt x="0" y="587"/>
                  </a:cubicBezTo>
                  <a:cubicBezTo>
                    <a:pt x="0" y="34"/>
                    <a:pt x="0" y="34"/>
                    <a:pt x="0" y="34"/>
                  </a:cubicBezTo>
                  <a:cubicBezTo>
                    <a:pt x="0" y="15"/>
                    <a:pt x="15" y="0"/>
                    <a:pt x="34" y="0"/>
                  </a:cubicBezTo>
                  <a:cubicBezTo>
                    <a:pt x="1008" y="0"/>
                    <a:pt x="1008" y="0"/>
                    <a:pt x="1008" y="0"/>
                  </a:cubicBezTo>
                  <a:cubicBezTo>
                    <a:pt x="1027" y="0"/>
                    <a:pt x="1042" y="15"/>
                    <a:pt x="1042" y="34"/>
                  </a:cubicBezTo>
                  <a:lnTo>
                    <a:pt x="1042" y="587"/>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6" name="Freeform 8"/>
            <p:cNvSpPr>
              <a:spLocks/>
            </p:cNvSpPr>
            <p:nvPr/>
          </p:nvSpPr>
          <p:spPr bwMode="auto">
            <a:xfrm>
              <a:off x="2415685" y="4910344"/>
              <a:ext cx="444976" cy="542119"/>
            </a:xfrm>
            <a:custGeom>
              <a:avLst/>
              <a:gdLst>
                <a:gd name="T0" fmla="*/ 94 w 134"/>
                <a:gd name="T1" fmla="*/ 0 h 163"/>
                <a:gd name="T2" fmla="*/ 99 w 134"/>
                <a:gd name="T3" fmla="*/ 17 h 163"/>
                <a:gd name="T4" fmla="*/ 67 w 134"/>
                <a:gd name="T5" fmla="*/ 49 h 163"/>
                <a:gd name="T6" fmla="*/ 35 w 134"/>
                <a:gd name="T7" fmla="*/ 17 h 163"/>
                <a:gd name="T8" fmla="*/ 40 w 134"/>
                <a:gd name="T9" fmla="*/ 0 h 163"/>
                <a:gd name="T10" fmla="*/ 0 w 134"/>
                <a:gd name="T11" fmla="*/ 0 h 163"/>
                <a:gd name="T12" fmla="*/ 0 w 134"/>
                <a:gd name="T13" fmla="*/ 163 h 163"/>
                <a:gd name="T14" fmla="*/ 134 w 134"/>
                <a:gd name="T15" fmla="*/ 163 h 163"/>
                <a:gd name="T16" fmla="*/ 134 w 134"/>
                <a:gd name="T17" fmla="*/ 0 h 163"/>
                <a:gd name="T18" fmla="*/ 94 w 134"/>
                <a:gd name="T1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63">
                  <a:moveTo>
                    <a:pt x="94" y="0"/>
                  </a:moveTo>
                  <a:cubicBezTo>
                    <a:pt x="97" y="5"/>
                    <a:pt x="99" y="11"/>
                    <a:pt x="99" y="17"/>
                  </a:cubicBezTo>
                  <a:cubicBezTo>
                    <a:pt x="99" y="35"/>
                    <a:pt x="84" y="49"/>
                    <a:pt x="67" y="49"/>
                  </a:cubicBezTo>
                  <a:cubicBezTo>
                    <a:pt x="49" y="49"/>
                    <a:pt x="35" y="35"/>
                    <a:pt x="35" y="17"/>
                  </a:cubicBezTo>
                  <a:cubicBezTo>
                    <a:pt x="35" y="11"/>
                    <a:pt x="37" y="5"/>
                    <a:pt x="40" y="0"/>
                  </a:cubicBezTo>
                  <a:cubicBezTo>
                    <a:pt x="0" y="0"/>
                    <a:pt x="0" y="0"/>
                    <a:pt x="0" y="0"/>
                  </a:cubicBezTo>
                  <a:cubicBezTo>
                    <a:pt x="0" y="163"/>
                    <a:pt x="0" y="163"/>
                    <a:pt x="0" y="163"/>
                  </a:cubicBezTo>
                  <a:cubicBezTo>
                    <a:pt x="134" y="163"/>
                    <a:pt x="134" y="163"/>
                    <a:pt x="134" y="163"/>
                  </a:cubicBezTo>
                  <a:cubicBezTo>
                    <a:pt x="134" y="0"/>
                    <a:pt x="134" y="0"/>
                    <a:pt x="134" y="0"/>
                  </a:cubicBezTo>
                  <a:lnTo>
                    <a:pt x="94" y="0"/>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7" name="Freeform 9"/>
            <p:cNvSpPr>
              <a:spLocks/>
            </p:cNvSpPr>
            <p:nvPr/>
          </p:nvSpPr>
          <p:spPr bwMode="auto">
            <a:xfrm>
              <a:off x="1016516" y="2945555"/>
              <a:ext cx="3255845" cy="1798705"/>
            </a:xfrm>
            <a:custGeom>
              <a:avLst/>
              <a:gdLst>
                <a:gd name="T0" fmla="*/ 980 w 980"/>
                <a:gd name="T1" fmla="*/ 527 h 541"/>
                <a:gd name="T2" fmla="*/ 966 w 980"/>
                <a:gd name="T3" fmla="*/ 541 h 541"/>
                <a:gd name="T4" fmla="*/ 14 w 980"/>
                <a:gd name="T5" fmla="*/ 541 h 541"/>
                <a:gd name="T6" fmla="*/ 0 w 980"/>
                <a:gd name="T7" fmla="*/ 527 h 541"/>
                <a:gd name="T8" fmla="*/ 0 w 980"/>
                <a:gd name="T9" fmla="*/ 14 h 541"/>
                <a:gd name="T10" fmla="*/ 14 w 980"/>
                <a:gd name="T11" fmla="*/ 0 h 541"/>
                <a:gd name="T12" fmla="*/ 966 w 980"/>
                <a:gd name="T13" fmla="*/ 0 h 541"/>
                <a:gd name="T14" fmla="*/ 980 w 980"/>
                <a:gd name="T15" fmla="*/ 14 h 541"/>
                <a:gd name="T16" fmla="*/ 980 w 980"/>
                <a:gd name="T17" fmla="*/ 52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0" h="541">
                  <a:moveTo>
                    <a:pt x="980" y="527"/>
                  </a:moveTo>
                  <a:cubicBezTo>
                    <a:pt x="980" y="535"/>
                    <a:pt x="974" y="541"/>
                    <a:pt x="966" y="541"/>
                  </a:cubicBezTo>
                  <a:cubicBezTo>
                    <a:pt x="14" y="541"/>
                    <a:pt x="14" y="541"/>
                    <a:pt x="14" y="541"/>
                  </a:cubicBezTo>
                  <a:cubicBezTo>
                    <a:pt x="6" y="541"/>
                    <a:pt x="0" y="535"/>
                    <a:pt x="0" y="527"/>
                  </a:cubicBezTo>
                  <a:cubicBezTo>
                    <a:pt x="0" y="14"/>
                    <a:pt x="0" y="14"/>
                    <a:pt x="0" y="14"/>
                  </a:cubicBezTo>
                  <a:cubicBezTo>
                    <a:pt x="0" y="6"/>
                    <a:pt x="6" y="0"/>
                    <a:pt x="14" y="0"/>
                  </a:cubicBezTo>
                  <a:cubicBezTo>
                    <a:pt x="966" y="0"/>
                    <a:pt x="966" y="0"/>
                    <a:pt x="966" y="0"/>
                  </a:cubicBezTo>
                  <a:cubicBezTo>
                    <a:pt x="974" y="0"/>
                    <a:pt x="980" y="6"/>
                    <a:pt x="980" y="14"/>
                  </a:cubicBezTo>
                  <a:lnTo>
                    <a:pt x="980" y="527"/>
                  </a:lnTo>
                  <a:close/>
                </a:path>
              </a:pathLst>
            </a:custGeom>
            <a:solidFill>
              <a:srgbClr val="E8E8E8"/>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8" name="Rectangle 14"/>
            <p:cNvSpPr>
              <a:spLocks noChangeArrowheads="1"/>
            </p:cNvSpPr>
            <p:nvPr/>
          </p:nvSpPr>
          <p:spPr bwMode="auto">
            <a:xfrm>
              <a:off x="1108374" y="3051647"/>
              <a:ext cx="3064658" cy="1586528"/>
            </a:xfrm>
            <a:prstGeom prst="rect">
              <a:avLst/>
            </a:prstGeom>
            <a:solidFill>
              <a:srgbClr val="217346"/>
            </a:solidFill>
            <a:ln>
              <a:noFill/>
            </a:ln>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69" name="Freeform 5"/>
            <p:cNvSpPr>
              <a:spLocks noChangeAspect="1" noEditPoints="1"/>
            </p:cNvSpPr>
            <p:nvPr/>
          </p:nvSpPr>
          <p:spPr bwMode="black">
            <a:xfrm>
              <a:off x="1267533" y="3182438"/>
              <a:ext cx="1321583" cy="1325610"/>
            </a:xfrm>
            <a:custGeom>
              <a:avLst/>
              <a:gdLst>
                <a:gd name="T0" fmla="*/ 367 w 414"/>
                <a:gd name="T1" fmla="*/ 274 h 415"/>
                <a:gd name="T2" fmla="*/ 301 w 414"/>
                <a:gd name="T3" fmla="*/ 189 h 415"/>
                <a:gd name="T4" fmla="*/ 367 w 414"/>
                <a:gd name="T5" fmla="*/ 189 h 415"/>
                <a:gd name="T6" fmla="*/ 301 w 414"/>
                <a:gd name="T7" fmla="*/ 326 h 415"/>
                <a:gd name="T8" fmla="*/ 301 w 414"/>
                <a:gd name="T9" fmla="*/ 293 h 415"/>
                <a:gd name="T10" fmla="*/ 367 w 414"/>
                <a:gd name="T11" fmla="*/ 170 h 415"/>
                <a:gd name="T12" fmla="*/ 301 w 414"/>
                <a:gd name="T13" fmla="*/ 85 h 415"/>
                <a:gd name="T14" fmla="*/ 367 w 414"/>
                <a:gd name="T15" fmla="*/ 85 h 415"/>
                <a:gd name="T16" fmla="*/ 367 w 414"/>
                <a:gd name="T17" fmla="*/ 326 h 415"/>
                <a:gd name="T18" fmla="*/ 301 w 414"/>
                <a:gd name="T19" fmla="*/ 326 h 415"/>
                <a:gd name="T20" fmla="*/ 367 w 414"/>
                <a:gd name="T21" fmla="*/ 241 h 415"/>
                <a:gd name="T22" fmla="*/ 301 w 414"/>
                <a:gd name="T23" fmla="*/ 222 h 415"/>
                <a:gd name="T24" fmla="*/ 301 w 414"/>
                <a:gd name="T25" fmla="*/ 189 h 415"/>
                <a:gd name="T26" fmla="*/ 367 w 414"/>
                <a:gd name="T27" fmla="*/ 170 h 415"/>
                <a:gd name="T28" fmla="*/ 301 w 414"/>
                <a:gd name="T29" fmla="*/ 170 h 415"/>
                <a:gd name="T30" fmla="*/ 367 w 414"/>
                <a:gd name="T31" fmla="*/ 118 h 415"/>
                <a:gd name="T32" fmla="*/ 400 w 414"/>
                <a:gd name="T33" fmla="*/ 42 h 415"/>
                <a:gd name="T34" fmla="*/ 0 w 414"/>
                <a:gd name="T35" fmla="*/ 42 h 415"/>
                <a:gd name="T36" fmla="*/ 245 w 414"/>
                <a:gd name="T37" fmla="*/ 368 h 415"/>
                <a:gd name="T38" fmla="*/ 414 w 414"/>
                <a:gd name="T39" fmla="*/ 56 h 415"/>
                <a:gd name="T40" fmla="*/ 118 w 414"/>
                <a:gd name="T41" fmla="*/ 232 h 415"/>
                <a:gd name="T42" fmla="*/ 117 w 414"/>
                <a:gd name="T43" fmla="*/ 225 h 415"/>
                <a:gd name="T44" fmla="*/ 114 w 414"/>
                <a:gd name="T45" fmla="*/ 224 h 415"/>
                <a:gd name="T46" fmla="*/ 112 w 414"/>
                <a:gd name="T47" fmla="*/ 232 h 415"/>
                <a:gd name="T48" fmla="*/ 98 w 414"/>
                <a:gd name="T49" fmla="*/ 206 h 415"/>
                <a:gd name="T50" fmla="*/ 113 w 414"/>
                <a:gd name="T51" fmla="*/ 176 h 415"/>
                <a:gd name="T52" fmla="*/ 116 w 414"/>
                <a:gd name="T53" fmla="*/ 185 h 415"/>
                <a:gd name="T54" fmla="*/ 118 w 414"/>
                <a:gd name="T55" fmla="*/ 186 h 415"/>
                <a:gd name="T56" fmla="*/ 120 w 414"/>
                <a:gd name="T57" fmla="*/ 176 h 415"/>
                <a:gd name="T58" fmla="*/ 134 w 414"/>
                <a:gd name="T59" fmla="*/ 205 h 415"/>
                <a:gd name="T60" fmla="*/ 400 w 414"/>
                <a:gd name="T61" fmla="*/ 354 h 415"/>
                <a:gd name="T62" fmla="*/ 282 w 414"/>
                <a:gd name="T63" fmla="*/ 326 h 415"/>
                <a:gd name="T64" fmla="*/ 245 w 414"/>
                <a:gd name="T65" fmla="*/ 274 h 415"/>
                <a:gd name="T66" fmla="*/ 245 w 414"/>
                <a:gd name="T67" fmla="*/ 241 h 415"/>
                <a:gd name="T68" fmla="*/ 282 w 414"/>
                <a:gd name="T69" fmla="*/ 189 h 415"/>
                <a:gd name="T70" fmla="*/ 282 w 414"/>
                <a:gd name="T71" fmla="*/ 170 h 415"/>
                <a:gd name="T72" fmla="*/ 245 w 414"/>
                <a:gd name="T73" fmla="*/ 118 h 415"/>
                <a:gd name="T74" fmla="*/ 245 w 414"/>
                <a:gd name="T75" fmla="*/ 85 h 415"/>
                <a:gd name="T76" fmla="*/ 400 w 414"/>
                <a:gd name="T77" fmla="*/ 354 h 415"/>
                <a:gd name="T78" fmla="*/ 301 w 414"/>
                <a:gd name="T79" fmla="*/ 326 h 415"/>
                <a:gd name="T80" fmla="*/ 367 w 414"/>
                <a:gd name="T81" fmla="*/ 241 h 415"/>
                <a:gd name="T82" fmla="*/ 367 w 414"/>
                <a:gd name="T83" fmla="*/ 274 h 415"/>
                <a:gd name="T84" fmla="*/ 301 w 414"/>
                <a:gd name="T85" fmla="*/ 189 h 415"/>
                <a:gd name="T86" fmla="*/ 367 w 414"/>
                <a:gd name="T87" fmla="*/ 189 h 415"/>
                <a:gd name="T88" fmla="*/ 301 w 414"/>
                <a:gd name="T89" fmla="*/ 170 h 415"/>
                <a:gd name="T90" fmla="*/ 367 w 414"/>
                <a:gd name="T91" fmla="*/ 85 h 415"/>
                <a:gd name="T92" fmla="*/ 367 w 414"/>
                <a:gd name="T93" fmla="*/ 118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14" h="415">
                  <a:moveTo>
                    <a:pt x="301" y="241"/>
                  </a:moveTo>
                  <a:cubicBezTo>
                    <a:pt x="301" y="274"/>
                    <a:pt x="301" y="274"/>
                    <a:pt x="301" y="274"/>
                  </a:cubicBezTo>
                  <a:cubicBezTo>
                    <a:pt x="367" y="274"/>
                    <a:pt x="367" y="274"/>
                    <a:pt x="367" y="274"/>
                  </a:cubicBezTo>
                  <a:cubicBezTo>
                    <a:pt x="367" y="241"/>
                    <a:pt x="367" y="241"/>
                    <a:pt x="367" y="241"/>
                  </a:cubicBezTo>
                  <a:lnTo>
                    <a:pt x="301" y="241"/>
                  </a:lnTo>
                  <a:close/>
                  <a:moveTo>
                    <a:pt x="301" y="189"/>
                  </a:moveTo>
                  <a:cubicBezTo>
                    <a:pt x="301" y="222"/>
                    <a:pt x="301" y="222"/>
                    <a:pt x="301" y="222"/>
                  </a:cubicBezTo>
                  <a:cubicBezTo>
                    <a:pt x="367" y="222"/>
                    <a:pt x="367" y="222"/>
                    <a:pt x="367" y="222"/>
                  </a:cubicBezTo>
                  <a:cubicBezTo>
                    <a:pt x="367" y="189"/>
                    <a:pt x="367" y="189"/>
                    <a:pt x="367" y="189"/>
                  </a:cubicBezTo>
                  <a:lnTo>
                    <a:pt x="301" y="189"/>
                  </a:lnTo>
                  <a:close/>
                  <a:moveTo>
                    <a:pt x="301" y="293"/>
                  </a:moveTo>
                  <a:cubicBezTo>
                    <a:pt x="301" y="326"/>
                    <a:pt x="301" y="326"/>
                    <a:pt x="301" y="326"/>
                  </a:cubicBezTo>
                  <a:cubicBezTo>
                    <a:pt x="367" y="326"/>
                    <a:pt x="367" y="326"/>
                    <a:pt x="367" y="326"/>
                  </a:cubicBezTo>
                  <a:cubicBezTo>
                    <a:pt x="367" y="293"/>
                    <a:pt x="367" y="293"/>
                    <a:pt x="367" y="293"/>
                  </a:cubicBezTo>
                  <a:lnTo>
                    <a:pt x="301" y="293"/>
                  </a:lnTo>
                  <a:close/>
                  <a:moveTo>
                    <a:pt x="301" y="137"/>
                  </a:moveTo>
                  <a:cubicBezTo>
                    <a:pt x="301" y="170"/>
                    <a:pt x="301" y="170"/>
                    <a:pt x="301" y="170"/>
                  </a:cubicBezTo>
                  <a:cubicBezTo>
                    <a:pt x="367" y="170"/>
                    <a:pt x="367" y="170"/>
                    <a:pt x="367" y="170"/>
                  </a:cubicBezTo>
                  <a:cubicBezTo>
                    <a:pt x="367" y="137"/>
                    <a:pt x="367" y="137"/>
                    <a:pt x="367" y="137"/>
                  </a:cubicBezTo>
                  <a:lnTo>
                    <a:pt x="301" y="137"/>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301" y="326"/>
                  </a:moveTo>
                  <a:cubicBezTo>
                    <a:pt x="367" y="326"/>
                    <a:pt x="367" y="326"/>
                    <a:pt x="367" y="326"/>
                  </a:cubicBezTo>
                  <a:cubicBezTo>
                    <a:pt x="367" y="293"/>
                    <a:pt x="367" y="293"/>
                    <a:pt x="367" y="293"/>
                  </a:cubicBezTo>
                  <a:cubicBezTo>
                    <a:pt x="301" y="293"/>
                    <a:pt x="301" y="293"/>
                    <a:pt x="301" y="293"/>
                  </a:cubicBezTo>
                  <a:lnTo>
                    <a:pt x="301" y="326"/>
                  </a:lnTo>
                  <a:close/>
                  <a:moveTo>
                    <a:pt x="301" y="274"/>
                  </a:moveTo>
                  <a:cubicBezTo>
                    <a:pt x="367" y="274"/>
                    <a:pt x="367" y="274"/>
                    <a:pt x="367" y="274"/>
                  </a:cubicBezTo>
                  <a:cubicBezTo>
                    <a:pt x="367" y="241"/>
                    <a:pt x="367" y="241"/>
                    <a:pt x="367" y="241"/>
                  </a:cubicBezTo>
                  <a:cubicBezTo>
                    <a:pt x="301" y="241"/>
                    <a:pt x="301" y="241"/>
                    <a:pt x="301" y="241"/>
                  </a:cubicBezTo>
                  <a:lnTo>
                    <a:pt x="301" y="274"/>
                  </a:lnTo>
                  <a:close/>
                  <a:moveTo>
                    <a:pt x="301" y="222"/>
                  </a:moveTo>
                  <a:cubicBezTo>
                    <a:pt x="367" y="222"/>
                    <a:pt x="367" y="222"/>
                    <a:pt x="367" y="222"/>
                  </a:cubicBezTo>
                  <a:cubicBezTo>
                    <a:pt x="367" y="189"/>
                    <a:pt x="367" y="189"/>
                    <a:pt x="367" y="189"/>
                  </a:cubicBezTo>
                  <a:cubicBezTo>
                    <a:pt x="301" y="189"/>
                    <a:pt x="301" y="189"/>
                    <a:pt x="301" y="189"/>
                  </a:cubicBezTo>
                  <a:lnTo>
                    <a:pt x="301" y="222"/>
                  </a:lnTo>
                  <a:close/>
                  <a:moveTo>
                    <a:pt x="301" y="170"/>
                  </a:moveTo>
                  <a:cubicBezTo>
                    <a:pt x="367" y="170"/>
                    <a:pt x="367" y="170"/>
                    <a:pt x="367" y="170"/>
                  </a:cubicBezTo>
                  <a:cubicBezTo>
                    <a:pt x="367" y="137"/>
                    <a:pt x="367" y="137"/>
                    <a:pt x="367" y="137"/>
                  </a:cubicBezTo>
                  <a:cubicBezTo>
                    <a:pt x="301" y="137"/>
                    <a:pt x="301" y="137"/>
                    <a:pt x="301" y="137"/>
                  </a:cubicBezTo>
                  <a:lnTo>
                    <a:pt x="301" y="170"/>
                  </a:lnTo>
                  <a:close/>
                  <a:moveTo>
                    <a:pt x="301" y="85"/>
                  </a:moveTo>
                  <a:cubicBezTo>
                    <a:pt x="301" y="118"/>
                    <a:pt x="301" y="118"/>
                    <a:pt x="301" y="118"/>
                  </a:cubicBezTo>
                  <a:cubicBezTo>
                    <a:pt x="367" y="118"/>
                    <a:pt x="367" y="118"/>
                    <a:pt x="367" y="118"/>
                  </a:cubicBezTo>
                  <a:cubicBezTo>
                    <a:pt x="367" y="85"/>
                    <a:pt x="367" y="85"/>
                    <a:pt x="367" y="85"/>
                  </a:cubicBezTo>
                  <a:lnTo>
                    <a:pt x="301" y="85"/>
                  </a:lnTo>
                  <a:close/>
                  <a:moveTo>
                    <a:pt x="400" y="42"/>
                  </a:moveTo>
                  <a:cubicBezTo>
                    <a:pt x="245" y="42"/>
                    <a:pt x="245" y="42"/>
                    <a:pt x="245" y="42"/>
                  </a:cubicBezTo>
                  <a:cubicBezTo>
                    <a:pt x="245" y="0"/>
                    <a:pt x="245" y="0"/>
                    <a:pt x="245" y="0"/>
                  </a:cubicBezTo>
                  <a:cubicBezTo>
                    <a:pt x="0" y="42"/>
                    <a:pt x="0" y="42"/>
                    <a:pt x="0" y="42"/>
                  </a:cubicBezTo>
                  <a:cubicBezTo>
                    <a:pt x="0" y="373"/>
                    <a:pt x="0" y="373"/>
                    <a:pt x="0" y="373"/>
                  </a:cubicBezTo>
                  <a:cubicBezTo>
                    <a:pt x="245" y="415"/>
                    <a:pt x="245" y="415"/>
                    <a:pt x="245" y="415"/>
                  </a:cubicBezTo>
                  <a:cubicBezTo>
                    <a:pt x="245" y="368"/>
                    <a:pt x="245" y="368"/>
                    <a:pt x="245" y="368"/>
                  </a:cubicBezTo>
                  <a:cubicBezTo>
                    <a:pt x="401" y="368"/>
                    <a:pt x="401" y="368"/>
                    <a:pt x="401" y="368"/>
                  </a:cubicBezTo>
                  <a:cubicBezTo>
                    <a:pt x="410" y="368"/>
                    <a:pt x="414" y="362"/>
                    <a:pt x="414" y="354"/>
                  </a:cubicBezTo>
                  <a:cubicBezTo>
                    <a:pt x="414" y="56"/>
                    <a:pt x="414" y="56"/>
                    <a:pt x="414" y="56"/>
                  </a:cubicBezTo>
                  <a:cubicBezTo>
                    <a:pt x="414" y="49"/>
                    <a:pt x="408" y="42"/>
                    <a:pt x="400" y="42"/>
                  </a:cubicBezTo>
                  <a:close/>
                  <a:moveTo>
                    <a:pt x="139" y="282"/>
                  </a:moveTo>
                  <a:cubicBezTo>
                    <a:pt x="118" y="232"/>
                    <a:pt x="118" y="232"/>
                    <a:pt x="118" y="232"/>
                  </a:cubicBezTo>
                  <a:cubicBezTo>
                    <a:pt x="118" y="231"/>
                    <a:pt x="118" y="231"/>
                    <a:pt x="118" y="230"/>
                  </a:cubicBezTo>
                  <a:cubicBezTo>
                    <a:pt x="117" y="230"/>
                    <a:pt x="117" y="229"/>
                    <a:pt x="117" y="229"/>
                  </a:cubicBezTo>
                  <a:cubicBezTo>
                    <a:pt x="117" y="228"/>
                    <a:pt x="117" y="226"/>
                    <a:pt x="117" y="225"/>
                  </a:cubicBezTo>
                  <a:cubicBezTo>
                    <a:pt x="116" y="224"/>
                    <a:pt x="116" y="223"/>
                    <a:pt x="116" y="222"/>
                  </a:cubicBezTo>
                  <a:cubicBezTo>
                    <a:pt x="116" y="222"/>
                    <a:pt x="116" y="222"/>
                    <a:pt x="116" y="222"/>
                  </a:cubicBezTo>
                  <a:cubicBezTo>
                    <a:pt x="116" y="223"/>
                    <a:pt x="114" y="223"/>
                    <a:pt x="114" y="224"/>
                  </a:cubicBezTo>
                  <a:cubicBezTo>
                    <a:pt x="114" y="224"/>
                    <a:pt x="114" y="225"/>
                    <a:pt x="114" y="226"/>
                  </a:cubicBezTo>
                  <a:cubicBezTo>
                    <a:pt x="114" y="228"/>
                    <a:pt x="113" y="228"/>
                    <a:pt x="113" y="229"/>
                  </a:cubicBezTo>
                  <a:cubicBezTo>
                    <a:pt x="113" y="230"/>
                    <a:pt x="113" y="231"/>
                    <a:pt x="112" y="232"/>
                  </a:cubicBezTo>
                  <a:cubicBezTo>
                    <a:pt x="92" y="280"/>
                    <a:pt x="92" y="280"/>
                    <a:pt x="92" y="280"/>
                  </a:cubicBezTo>
                  <a:cubicBezTo>
                    <a:pt x="61" y="277"/>
                    <a:pt x="61" y="277"/>
                    <a:pt x="61" y="277"/>
                  </a:cubicBezTo>
                  <a:cubicBezTo>
                    <a:pt x="98" y="206"/>
                    <a:pt x="98" y="206"/>
                    <a:pt x="98" y="206"/>
                  </a:cubicBezTo>
                  <a:cubicBezTo>
                    <a:pt x="65" y="134"/>
                    <a:pt x="65" y="134"/>
                    <a:pt x="65" y="134"/>
                  </a:cubicBezTo>
                  <a:cubicBezTo>
                    <a:pt x="95" y="132"/>
                    <a:pt x="95" y="132"/>
                    <a:pt x="95" y="132"/>
                  </a:cubicBezTo>
                  <a:cubicBezTo>
                    <a:pt x="113" y="176"/>
                    <a:pt x="113" y="176"/>
                    <a:pt x="113" y="176"/>
                  </a:cubicBezTo>
                  <a:cubicBezTo>
                    <a:pt x="113" y="177"/>
                    <a:pt x="113" y="178"/>
                    <a:pt x="114" y="179"/>
                  </a:cubicBezTo>
                  <a:cubicBezTo>
                    <a:pt x="114" y="179"/>
                    <a:pt x="114" y="180"/>
                    <a:pt x="114" y="182"/>
                  </a:cubicBezTo>
                  <a:cubicBezTo>
                    <a:pt x="116" y="183"/>
                    <a:pt x="116" y="184"/>
                    <a:pt x="116" y="185"/>
                  </a:cubicBezTo>
                  <a:cubicBezTo>
                    <a:pt x="116" y="186"/>
                    <a:pt x="116" y="187"/>
                    <a:pt x="117" y="189"/>
                  </a:cubicBezTo>
                  <a:cubicBezTo>
                    <a:pt x="117" y="189"/>
                    <a:pt x="117" y="189"/>
                    <a:pt x="117" y="189"/>
                  </a:cubicBezTo>
                  <a:cubicBezTo>
                    <a:pt x="117" y="187"/>
                    <a:pt x="117" y="187"/>
                    <a:pt x="118" y="186"/>
                  </a:cubicBezTo>
                  <a:cubicBezTo>
                    <a:pt x="118" y="185"/>
                    <a:pt x="118" y="184"/>
                    <a:pt x="118" y="183"/>
                  </a:cubicBezTo>
                  <a:cubicBezTo>
                    <a:pt x="118" y="182"/>
                    <a:pt x="119" y="180"/>
                    <a:pt x="119" y="179"/>
                  </a:cubicBezTo>
                  <a:cubicBezTo>
                    <a:pt x="119" y="178"/>
                    <a:pt x="120" y="177"/>
                    <a:pt x="120" y="176"/>
                  </a:cubicBezTo>
                  <a:cubicBezTo>
                    <a:pt x="140" y="130"/>
                    <a:pt x="140" y="130"/>
                    <a:pt x="140" y="130"/>
                  </a:cubicBezTo>
                  <a:cubicBezTo>
                    <a:pt x="172" y="127"/>
                    <a:pt x="172" y="127"/>
                    <a:pt x="172" y="127"/>
                  </a:cubicBezTo>
                  <a:cubicBezTo>
                    <a:pt x="134" y="205"/>
                    <a:pt x="134" y="205"/>
                    <a:pt x="134" y="205"/>
                  </a:cubicBezTo>
                  <a:cubicBezTo>
                    <a:pt x="173" y="284"/>
                    <a:pt x="173" y="284"/>
                    <a:pt x="173" y="284"/>
                  </a:cubicBezTo>
                  <a:lnTo>
                    <a:pt x="139" y="282"/>
                  </a:lnTo>
                  <a:close/>
                  <a:moveTo>
                    <a:pt x="400" y="354"/>
                  </a:moveTo>
                  <a:cubicBezTo>
                    <a:pt x="245" y="354"/>
                    <a:pt x="245" y="354"/>
                    <a:pt x="245" y="354"/>
                  </a:cubicBezTo>
                  <a:cubicBezTo>
                    <a:pt x="245" y="326"/>
                    <a:pt x="245" y="326"/>
                    <a:pt x="245" y="326"/>
                  </a:cubicBezTo>
                  <a:cubicBezTo>
                    <a:pt x="282" y="326"/>
                    <a:pt x="282" y="326"/>
                    <a:pt x="282" y="326"/>
                  </a:cubicBezTo>
                  <a:cubicBezTo>
                    <a:pt x="282" y="293"/>
                    <a:pt x="282" y="293"/>
                    <a:pt x="282" y="293"/>
                  </a:cubicBezTo>
                  <a:cubicBezTo>
                    <a:pt x="245" y="293"/>
                    <a:pt x="245" y="293"/>
                    <a:pt x="245" y="293"/>
                  </a:cubicBezTo>
                  <a:cubicBezTo>
                    <a:pt x="245" y="274"/>
                    <a:pt x="245" y="274"/>
                    <a:pt x="245" y="274"/>
                  </a:cubicBezTo>
                  <a:cubicBezTo>
                    <a:pt x="282" y="274"/>
                    <a:pt x="282" y="274"/>
                    <a:pt x="282" y="274"/>
                  </a:cubicBezTo>
                  <a:cubicBezTo>
                    <a:pt x="282" y="241"/>
                    <a:pt x="282" y="241"/>
                    <a:pt x="282" y="241"/>
                  </a:cubicBezTo>
                  <a:cubicBezTo>
                    <a:pt x="245" y="241"/>
                    <a:pt x="245" y="241"/>
                    <a:pt x="245" y="241"/>
                  </a:cubicBezTo>
                  <a:cubicBezTo>
                    <a:pt x="245" y="222"/>
                    <a:pt x="245" y="222"/>
                    <a:pt x="245" y="222"/>
                  </a:cubicBezTo>
                  <a:cubicBezTo>
                    <a:pt x="282" y="222"/>
                    <a:pt x="282" y="222"/>
                    <a:pt x="282" y="222"/>
                  </a:cubicBezTo>
                  <a:cubicBezTo>
                    <a:pt x="282" y="189"/>
                    <a:pt x="282" y="189"/>
                    <a:pt x="282" y="189"/>
                  </a:cubicBezTo>
                  <a:cubicBezTo>
                    <a:pt x="245" y="189"/>
                    <a:pt x="245" y="189"/>
                    <a:pt x="245" y="189"/>
                  </a:cubicBezTo>
                  <a:cubicBezTo>
                    <a:pt x="245" y="170"/>
                    <a:pt x="245" y="170"/>
                    <a:pt x="245" y="170"/>
                  </a:cubicBezTo>
                  <a:cubicBezTo>
                    <a:pt x="282" y="170"/>
                    <a:pt x="282" y="170"/>
                    <a:pt x="282" y="170"/>
                  </a:cubicBezTo>
                  <a:cubicBezTo>
                    <a:pt x="282" y="137"/>
                    <a:pt x="282" y="137"/>
                    <a:pt x="282" y="137"/>
                  </a:cubicBezTo>
                  <a:cubicBezTo>
                    <a:pt x="245" y="137"/>
                    <a:pt x="245" y="137"/>
                    <a:pt x="245" y="137"/>
                  </a:cubicBezTo>
                  <a:cubicBezTo>
                    <a:pt x="245" y="118"/>
                    <a:pt x="245" y="118"/>
                    <a:pt x="245" y="118"/>
                  </a:cubicBezTo>
                  <a:cubicBezTo>
                    <a:pt x="282" y="118"/>
                    <a:pt x="282" y="118"/>
                    <a:pt x="282" y="118"/>
                  </a:cubicBezTo>
                  <a:cubicBezTo>
                    <a:pt x="282" y="85"/>
                    <a:pt x="282" y="85"/>
                    <a:pt x="282" y="85"/>
                  </a:cubicBezTo>
                  <a:cubicBezTo>
                    <a:pt x="245" y="85"/>
                    <a:pt x="245" y="85"/>
                    <a:pt x="245" y="85"/>
                  </a:cubicBezTo>
                  <a:cubicBezTo>
                    <a:pt x="245" y="56"/>
                    <a:pt x="245" y="56"/>
                    <a:pt x="245" y="56"/>
                  </a:cubicBezTo>
                  <a:cubicBezTo>
                    <a:pt x="400" y="56"/>
                    <a:pt x="400" y="56"/>
                    <a:pt x="400" y="56"/>
                  </a:cubicBezTo>
                  <a:lnTo>
                    <a:pt x="400" y="354"/>
                  </a:lnTo>
                  <a:close/>
                  <a:moveTo>
                    <a:pt x="367" y="293"/>
                  </a:moveTo>
                  <a:cubicBezTo>
                    <a:pt x="301" y="293"/>
                    <a:pt x="301" y="293"/>
                    <a:pt x="301" y="293"/>
                  </a:cubicBezTo>
                  <a:cubicBezTo>
                    <a:pt x="301" y="326"/>
                    <a:pt x="301" y="326"/>
                    <a:pt x="301" y="326"/>
                  </a:cubicBezTo>
                  <a:cubicBezTo>
                    <a:pt x="367" y="326"/>
                    <a:pt x="367" y="326"/>
                    <a:pt x="367" y="326"/>
                  </a:cubicBezTo>
                  <a:lnTo>
                    <a:pt x="367" y="293"/>
                  </a:lnTo>
                  <a:close/>
                  <a:moveTo>
                    <a:pt x="367" y="241"/>
                  </a:moveTo>
                  <a:cubicBezTo>
                    <a:pt x="301" y="241"/>
                    <a:pt x="301" y="241"/>
                    <a:pt x="301" y="241"/>
                  </a:cubicBezTo>
                  <a:cubicBezTo>
                    <a:pt x="301" y="274"/>
                    <a:pt x="301" y="274"/>
                    <a:pt x="301" y="274"/>
                  </a:cubicBezTo>
                  <a:cubicBezTo>
                    <a:pt x="367" y="274"/>
                    <a:pt x="367" y="274"/>
                    <a:pt x="367" y="274"/>
                  </a:cubicBezTo>
                  <a:lnTo>
                    <a:pt x="367" y="241"/>
                  </a:lnTo>
                  <a:close/>
                  <a:moveTo>
                    <a:pt x="367" y="189"/>
                  </a:moveTo>
                  <a:cubicBezTo>
                    <a:pt x="301" y="189"/>
                    <a:pt x="301" y="189"/>
                    <a:pt x="301" y="189"/>
                  </a:cubicBezTo>
                  <a:cubicBezTo>
                    <a:pt x="301" y="222"/>
                    <a:pt x="301" y="222"/>
                    <a:pt x="301" y="222"/>
                  </a:cubicBezTo>
                  <a:cubicBezTo>
                    <a:pt x="367" y="222"/>
                    <a:pt x="367" y="222"/>
                    <a:pt x="367" y="222"/>
                  </a:cubicBezTo>
                  <a:lnTo>
                    <a:pt x="367" y="189"/>
                  </a:lnTo>
                  <a:close/>
                  <a:moveTo>
                    <a:pt x="367" y="137"/>
                  </a:moveTo>
                  <a:cubicBezTo>
                    <a:pt x="301" y="137"/>
                    <a:pt x="301" y="137"/>
                    <a:pt x="301" y="137"/>
                  </a:cubicBezTo>
                  <a:cubicBezTo>
                    <a:pt x="301" y="170"/>
                    <a:pt x="301" y="170"/>
                    <a:pt x="301" y="170"/>
                  </a:cubicBezTo>
                  <a:cubicBezTo>
                    <a:pt x="367" y="170"/>
                    <a:pt x="367" y="170"/>
                    <a:pt x="367" y="170"/>
                  </a:cubicBezTo>
                  <a:lnTo>
                    <a:pt x="367" y="137"/>
                  </a:lnTo>
                  <a:close/>
                  <a:moveTo>
                    <a:pt x="367" y="85"/>
                  </a:moveTo>
                  <a:cubicBezTo>
                    <a:pt x="301" y="85"/>
                    <a:pt x="301" y="85"/>
                    <a:pt x="301" y="85"/>
                  </a:cubicBezTo>
                  <a:cubicBezTo>
                    <a:pt x="301" y="118"/>
                    <a:pt x="301" y="118"/>
                    <a:pt x="301" y="118"/>
                  </a:cubicBezTo>
                  <a:cubicBezTo>
                    <a:pt x="367" y="118"/>
                    <a:pt x="367" y="118"/>
                    <a:pt x="367" y="118"/>
                  </a:cubicBezTo>
                  <a:lnTo>
                    <a:pt x="367" y="85"/>
                  </a:lnTo>
                  <a:close/>
                </a:path>
              </a:pathLst>
            </a:custGeom>
            <a:solidFill>
              <a:srgbClr val="164E2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71" name="Rectangle 570"/>
            <p:cNvSpPr/>
            <p:nvPr/>
          </p:nvSpPr>
          <p:spPr>
            <a:xfrm>
              <a:off x="2677674" y="3437617"/>
              <a:ext cx="1376999" cy="948535"/>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72" name="Rectangle 571"/>
            <p:cNvSpPr/>
            <p:nvPr/>
          </p:nvSpPr>
          <p:spPr>
            <a:xfrm>
              <a:off x="2677674" y="3304333"/>
              <a:ext cx="1376999" cy="146898"/>
            </a:xfrm>
            <a:prstGeom prst="rect">
              <a:avLst/>
            </a:prstGeom>
            <a:solidFill>
              <a:srgbClr val="217346"/>
            </a:solidFill>
            <a:ln w="22225">
              <a:solidFill>
                <a:srgbClr val="164E2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nvGrpSpPr>
            <p:cNvPr id="573" name="Group 572"/>
            <p:cNvGrpSpPr/>
            <p:nvPr/>
          </p:nvGrpSpPr>
          <p:grpSpPr>
            <a:xfrm>
              <a:off x="2786888" y="3533161"/>
              <a:ext cx="1165218" cy="775768"/>
              <a:chOff x="1536522" y="2097832"/>
              <a:chExt cx="830830" cy="553142"/>
            </a:xfrm>
          </p:grpSpPr>
          <p:sp>
            <p:nvSpPr>
              <p:cNvPr id="576" name="Rectangle 575"/>
              <p:cNvSpPr/>
              <p:nvPr/>
            </p:nvSpPr>
            <p:spPr bwMode="auto">
              <a:xfrm>
                <a:off x="224447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7" name="Rectangle 576"/>
              <p:cNvSpPr/>
              <p:nvPr/>
            </p:nvSpPr>
            <p:spPr bwMode="auto">
              <a:xfrm>
                <a:off x="224447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8" name="Rectangle 577"/>
              <p:cNvSpPr/>
              <p:nvPr/>
            </p:nvSpPr>
            <p:spPr bwMode="auto">
              <a:xfrm>
                <a:off x="224447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9" name="Rectangle 578"/>
              <p:cNvSpPr/>
              <p:nvPr/>
            </p:nvSpPr>
            <p:spPr bwMode="auto">
              <a:xfrm>
                <a:off x="2244476"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0" name="Rectangle 579"/>
              <p:cNvSpPr/>
              <p:nvPr/>
            </p:nvSpPr>
            <p:spPr bwMode="auto">
              <a:xfrm>
                <a:off x="2244476"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1" name="Rectangle 580"/>
              <p:cNvSpPr/>
              <p:nvPr/>
            </p:nvSpPr>
            <p:spPr bwMode="auto">
              <a:xfrm>
                <a:off x="224447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2" name="Rectangle 581"/>
              <p:cNvSpPr/>
              <p:nvPr/>
            </p:nvSpPr>
            <p:spPr bwMode="auto">
              <a:xfrm>
                <a:off x="1890498"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3" name="Rectangle 582"/>
              <p:cNvSpPr/>
              <p:nvPr/>
            </p:nvSpPr>
            <p:spPr bwMode="auto">
              <a:xfrm>
                <a:off x="1890498"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4" name="Rectangle 583"/>
              <p:cNvSpPr/>
              <p:nvPr/>
            </p:nvSpPr>
            <p:spPr bwMode="auto">
              <a:xfrm>
                <a:off x="1890498"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5" name="Rectangle 584"/>
              <p:cNvSpPr/>
              <p:nvPr/>
            </p:nvSpPr>
            <p:spPr bwMode="auto">
              <a:xfrm>
                <a:off x="1890498"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6" name="Rectangle 585"/>
              <p:cNvSpPr/>
              <p:nvPr/>
            </p:nvSpPr>
            <p:spPr bwMode="auto">
              <a:xfrm>
                <a:off x="1890498"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7" name="Rectangle 586"/>
              <p:cNvSpPr/>
              <p:nvPr/>
            </p:nvSpPr>
            <p:spPr bwMode="auto">
              <a:xfrm>
                <a:off x="1890498"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8" name="Rectangle 587"/>
              <p:cNvSpPr/>
              <p:nvPr/>
            </p:nvSpPr>
            <p:spPr bwMode="auto">
              <a:xfrm>
                <a:off x="2067486" y="2097832"/>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89" name="Rectangle 588"/>
              <p:cNvSpPr/>
              <p:nvPr/>
            </p:nvSpPr>
            <p:spPr bwMode="auto">
              <a:xfrm>
                <a:off x="2067486" y="2195125"/>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0" name="Rectangle 589"/>
              <p:cNvSpPr/>
              <p:nvPr/>
            </p:nvSpPr>
            <p:spPr bwMode="auto">
              <a:xfrm>
                <a:off x="2067486"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1" name="Rectangle 590"/>
              <p:cNvSpPr/>
              <p:nvPr/>
            </p:nvSpPr>
            <p:spPr bwMode="auto">
              <a:xfrm>
                <a:off x="2067486" y="2389711"/>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2" name="Rectangle 591"/>
              <p:cNvSpPr/>
              <p:nvPr/>
            </p:nvSpPr>
            <p:spPr bwMode="auto">
              <a:xfrm>
                <a:off x="2067486" y="2487004"/>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3" name="Rectangle 592"/>
              <p:cNvSpPr/>
              <p:nvPr/>
            </p:nvSpPr>
            <p:spPr bwMode="auto">
              <a:xfrm>
                <a:off x="2067486"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4" name="Rectangle 593"/>
              <p:cNvSpPr/>
              <p:nvPr/>
            </p:nvSpPr>
            <p:spPr bwMode="auto">
              <a:xfrm>
                <a:off x="1713510"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5" name="Rectangle 594"/>
              <p:cNvSpPr/>
              <p:nvPr/>
            </p:nvSpPr>
            <p:spPr bwMode="auto">
              <a:xfrm>
                <a:off x="1713510"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6" name="Rectangle 595"/>
              <p:cNvSpPr/>
              <p:nvPr/>
            </p:nvSpPr>
            <p:spPr bwMode="auto">
              <a:xfrm>
                <a:off x="1713510"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7" name="Rectangle 596"/>
              <p:cNvSpPr/>
              <p:nvPr/>
            </p:nvSpPr>
            <p:spPr bwMode="auto">
              <a:xfrm>
                <a:off x="1713510"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8" name="Rectangle 597"/>
              <p:cNvSpPr/>
              <p:nvPr/>
            </p:nvSpPr>
            <p:spPr bwMode="auto">
              <a:xfrm>
                <a:off x="1713510"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99" name="Rectangle 598"/>
              <p:cNvSpPr/>
              <p:nvPr/>
            </p:nvSpPr>
            <p:spPr bwMode="auto">
              <a:xfrm>
                <a:off x="1713510"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0" name="Rectangle 599"/>
              <p:cNvSpPr/>
              <p:nvPr/>
            </p:nvSpPr>
            <p:spPr bwMode="auto">
              <a:xfrm>
                <a:off x="1536522" y="2097832"/>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1" name="Rectangle 600"/>
              <p:cNvSpPr/>
              <p:nvPr/>
            </p:nvSpPr>
            <p:spPr bwMode="auto">
              <a:xfrm>
                <a:off x="1536522" y="2195125"/>
                <a:ext cx="122876" cy="66675"/>
              </a:xfrm>
              <a:prstGeom prst="rect">
                <a:avLst/>
              </a:prstGeom>
              <a:solidFill>
                <a:srgbClr val="2173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2" name="Rectangle 601"/>
              <p:cNvSpPr/>
              <p:nvPr/>
            </p:nvSpPr>
            <p:spPr bwMode="auto">
              <a:xfrm>
                <a:off x="1536522" y="2292418"/>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3" name="Rectangle 602"/>
              <p:cNvSpPr/>
              <p:nvPr/>
            </p:nvSpPr>
            <p:spPr bwMode="auto">
              <a:xfrm>
                <a:off x="1536522" y="2389711"/>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4" name="Rectangle 603"/>
              <p:cNvSpPr/>
              <p:nvPr/>
            </p:nvSpPr>
            <p:spPr bwMode="auto">
              <a:xfrm>
                <a:off x="1536522" y="2487004"/>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05" name="Rectangle 604"/>
              <p:cNvSpPr/>
              <p:nvPr/>
            </p:nvSpPr>
            <p:spPr bwMode="auto">
              <a:xfrm>
                <a:off x="1536522" y="2584299"/>
                <a:ext cx="122876" cy="66675"/>
              </a:xfrm>
              <a:prstGeom prst="rect">
                <a:avLst/>
              </a:prstGeom>
              <a:solidFill>
                <a:srgbClr val="164E2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47" name="AutoShape 3"/>
            <p:cNvSpPr>
              <a:spLocks noChangeAspect="1" noChangeArrowheads="1" noTextEdit="1"/>
            </p:cNvSpPr>
            <p:nvPr/>
          </p:nvSpPr>
          <p:spPr bwMode="auto">
            <a:xfrm>
              <a:off x="2667063" y="4056991"/>
              <a:ext cx="2750769" cy="155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8" name="Rectangle 5"/>
            <p:cNvSpPr>
              <a:spLocks noChangeArrowheads="1"/>
            </p:cNvSpPr>
            <p:nvPr/>
          </p:nvSpPr>
          <p:spPr bwMode="auto">
            <a:xfrm>
              <a:off x="3010125" y="4040256"/>
              <a:ext cx="2098115" cy="144964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9" name="Oval 6"/>
            <p:cNvSpPr>
              <a:spLocks noChangeArrowheads="1"/>
            </p:cNvSpPr>
            <p:nvPr/>
          </p:nvSpPr>
          <p:spPr bwMode="auto">
            <a:xfrm>
              <a:off x="4035126" y="4071634"/>
              <a:ext cx="46020" cy="481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0" name="Rectangle 7"/>
            <p:cNvSpPr>
              <a:spLocks noChangeArrowheads="1"/>
            </p:cNvSpPr>
            <p:nvPr/>
          </p:nvSpPr>
          <p:spPr bwMode="auto">
            <a:xfrm>
              <a:off x="3087523" y="4151124"/>
              <a:ext cx="1957961" cy="1273930"/>
            </a:xfrm>
            <a:prstGeom prst="rect">
              <a:avLst/>
            </a:prstGeom>
            <a:solidFill>
              <a:schemeClr val="tx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1" name="Freeform 8"/>
            <p:cNvSpPr>
              <a:spLocks/>
            </p:cNvSpPr>
            <p:nvPr/>
          </p:nvSpPr>
          <p:spPr bwMode="auto">
            <a:xfrm>
              <a:off x="2683798" y="5504543"/>
              <a:ext cx="2719391" cy="110868"/>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52" name="Rectangle 551"/>
            <p:cNvSpPr/>
            <p:nvPr/>
          </p:nvSpPr>
          <p:spPr>
            <a:xfrm>
              <a:off x="3182309" y="4257010"/>
              <a:ext cx="1768390"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553" name="Rectangle 552"/>
            <p:cNvSpPr/>
            <p:nvPr/>
          </p:nvSpPr>
          <p:spPr>
            <a:xfrm>
              <a:off x="3753998" y="4257010"/>
              <a:ext cx="1196701" cy="1062160"/>
            </a:xfrm>
            <a:prstGeom prst="rect">
              <a:avLst/>
            </a:prstGeom>
            <a:solidFill>
              <a:srgbClr val="2B579A"/>
            </a:solidFill>
            <a:ln w="22225">
              <a:solidFill>
                <a:srgbClr val="1B375F"/>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cxnSp>
          <p:nvCxnSpPr>
            <p:cNvPr id="560" name="Straight Connector 559"/>
            <p:cNvCxnSpPr/>
            <p:nvPr/>
          </p:nvCxnSpPr>
          <p:spPr>
            <a:xfrm>
              <a:off x="3942100" y="4776050"/>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1" name="Straight Connector 560"/>
            <p:cNvCxnSpPr/>
            <p:nvPr/>
          </p:nvCxnSpPr>
          <p:spPr>
            <a:xfrm>
              <a:off x="3942100" y="4955339"/>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62" name="Straight Connector 561"/>
            <p:cNvCxnSpPr/>
            <p:nvPr/>
          </p:nvCxnSpPr>
          <p:spPr>
            <a:xfrm>
              <a:off x="3942100" y="5134631"/>
              <a:ext cx="852417"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5" name="Straight Connector 554"/>
            <p:cNvCxnSpPr/>
            <p:nvPr/>
          </p:nvCxnSpPr>
          <p:spPr>
            <a:xfrm>
              <a:off x="3328334" y="477604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6" name="Straight Connector 555"/>
            <p:cNvCxnSpPr/>
            <p:nvPr/>
          </p:nvCxnSpPr>
          <p:spPr>
            <a:xfrm>
              <a:off x="3328334" y="4955339"/>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cxnSp>
          <p:nvCxnSpPr>
            <p:cNvPr id="557" name="Straight Connector 556"/>
            <p:cNvCxnSpPr/>
            <p:nvPr/>
          </p:nvCxnSpPr>
          <p:spPr>
            <a:xfrm>
              <a:off x="3328334" y="5134631"/>
              <a:ext cx="312105" cy="0"/>
            </a:xfrm>
            <a:prstGeom prst="line">
              <a:avLst/>
            </a:prstGeom>
            <a:noFill/>
            <a:ln w="22225">
              <a:solidFill>
                <a:srgbClr val="1B375F"/>
              </a:solidFill>
            </a:ln>
            <a:effectLst/>
          </p:spPr>
          <p:style>
            <a:lnRef idx="1">
              <a:schemeClr val="dk1"/>
            </a:lnRef>
            <a:fillRef idx="2">
              <a:schemeClr val="dk1"/>
            </a:fillRef>
            <a:effectRef idx="1">
              <a:schemeClr val="dk1"/>
            </a:effectRef>
            <a:fontRef idx="minor">
              <a:schemeClr val="dk1"/>
            </a:fontRef>
          </p:style>
        </p:cxnSp>
        <p:sp>
          <p:nvSpPr>
            <p:cNvPr id="558" name="Freeform 9"/>
            <p:cNvSpPr>
              <a:spLocks noChangeAspect="1" noEditPoints="1"/>
            </p:cNvSpPr>
            <p:nvPr/>
          </p:nvSpPr>
          <p:spPr bwMode="black">
            <a:xfrm>
              <a:off x="3294014" y="4321096"/>
              <a:ext cx="380746" cy="380746"/>
            </a:xfrm>
            <a:custGeom>
              <a:avLst/>
              <a:gdLst>
                <a:gd name="T0" fmla="*/ 246 w 415"/>
                <a:gd name="T1" fmla="*/ 99 h 415"/>
                <a:gd name="T2" fmla="*/ 0 w 415"/>
                <a:gd name="T3" fmla="*/ 42 h 415"/>
                <a:gd name="T4" fmla="*/ 246 w 415"/>
                <a:gd name="T5" fmla="*/ 415 h 415"/>
                <a:gd name="T6" fmla="*/ 402 w 415"/>
                <a:gd name="T7" fmla="*/ 321 h 415"/>
                <a:gd name="T8" fmla="*/ 415 w 415"/>
                <a:gd name="T9" fmla="*/ 113 h 415"/>
                <a:gd name="T10" fmla="*/ 179 w 415"/>
                <a:gd name="T11" fmla="*/ 222 h 415"/>
                <a:gd name="T12" fmla="*/ 169 w 415"/>
                <a:gd name="T13" fmla="*/ 251 h 415"/>
                <a:gd name="T14" fmla="*/ 151 w 415"/>
                <a:gd name="T15" fmla="*/ 272 h 415"/>
                <a:gd name="T16" fmla="*/ 128 w 415"/>
                <a:gd name="T17" fmla="*/ 282 h 415"/>
                <a:gd name="T18" fmla="*/ 102 w 415"/>
                <a:gd name="T19" fmla="*/ 281 h 415"/>
                <a:gd name="T20" fmla="*/ 82 w 415"/>
                <a:gd name="T21" fmla="*/ 269 h 415"/>
                <a:gd name="T22" fmla="*/ 66 w 415"/>
                <a:gd name="T23" fmla="*/ 249 h 415"/>
                <a:gd name="T24" fmla="*/ 58 w 415"/>
                <a:gd name="T25" fmla="*/ 223 h 415"/>
                <a:gd name="T26" fmla="*/ 58 w 415"/>
                <a:gd name="T27" fmla="*/ 191 h 415"/>
                <a:gd name="T28" fmla="*/ 65 w 415"/>
                <a:gd name="T29" fmla="*/ 164 h 415"/>
                <a:gd name="T30" fmla="*/ 82 w 415"/>
                <a:gd name="T31" fmla="*/ 141 h 415"/>
                <a:gd name="T32" fmla="*/ 103 w 415"/>
                <a:gd name="T33" fmla="*/ 130 h 415"/>
                <a:gd name="T34" fmla="*/ 130 w 415"/>
                <a:gd name="T35" fmla="*/ 127 h 415"/>
                <a:gd name="T36" fmla="*/ 153 w 415"/>
                <a:gd name="T37" fmla="*/ 137 h 415"/>
                <a:gd name="T38" fmla="*/ 169 w 415"/>
                <a:gd name="T39" fmla="*/ 158 h 415"/>
                <a:gd name="T40" fmla="*/ 179 w 415"/>
                <a:gd name="T41" fmla="*/ 186 h 415"/>
                <a:gd name="T42" fmla="*/ 179 w 415"/>
                <a:gd name="T43" fmla="*/ 222 h 415"/>
                <a:gd name="T44" fmla="*/ 246 w 415"/>
                <a:gd name="T45" fmla="*/ 307 h 415"/>
                <a:gd name="T46" fmla="*/ 292 w 415"/>
                <a:gd name="T47" fmla="*/ 228 h 415"/>
                <a:gd name="T48" fmla="*/ 401 w 415"/>
                <a:gd name="T49" fmla="*/ 140 h 415"/>
                <a:gd name="T50" fmla="*/ 401 w 415"/>
                <a:gd name="T51" fmla="*/ 121 h 415"/>
                <a:gd name="T52" fmla="*/ 298 w 415"/>
                <a:gd name="T53" fmla="*/ 216 h 415"/>
                <a:gd name="T54" fmla="*/ 246 w 415"/>
                <a:gd name="T55" fmla="*/ 113 h 415"/>
                <a:gd name="T56" fmla="*/ 401 w 415"/>
                <a:gd name="T57" fmla="*/ 121 h 415"/>
                <a:gd name="T58" fmla="*/ 143 w 415"/>
                <a:gd name="T59" fmla="*/ 176 h 415"/>
                <a:gd name="T60" fmla="*/ 134 w 415"/>
                <a:gd name="T61" fmla="*/ 163 h 415"/>
                <a:gd name="T62" fmla="*/ 123 w 415"/>
                <a:gd name="T63" fmla="*/ 157 h 415"/>
                <a:gd name="T64" fmla="*/ 109 w 415"/>
                <a:gd name="T65" fmla="*/ 158 h 415"/>
                <a:gd name="T66" fmla="*/ 97 w 415"/>
                <a:gd name="T67" fmla="*/ 165 h 415"/>
                <a:gd name="T68" fmla="*/ 89 w 415"/>
                <a:gd name="T69" fmla="*/ 178 h 415"/>
                <a:gd name="T70" fmla="*/ 85 w 415"/>
                <a:gd name="T71" fmla="*/ 196 h 415"/>
                <a:gd name="T72" fmla="*/ 85 w 415"/>
                <a:gd name="T73" fmla="*/ 216 h 415"/>
                <a:gd name="T74" fmla="*/ 90 w 415"/>
                <a:gd name="T75" fmla="*/ 233 h 415"/>
                <a:gd name="T76" fmla="*/ 98 w 415"/>
                <a:gd name="T77" fmla="*/ 246 h 415"/>
                <a:gd name="T78" fmla="*/ 109 w 415"/>
                <a:gd name="T79" fmla="*/ 252 h 415"/>
                <a:gd name="T80" fmla="*/ 122 w 415"/>
                <a:gd name="T81" fmla="*/ 254 h 415"/>
                <a:gd name="T82" fmla="*/ 134 w 415"/>
                <a:gd name="T83" fmla="*/ 248 h 415"/>
                <a:gd name="T84" fmla="*/ 142 w 415"/>
                <a:gd name="T85" fmla="*/ 236 h 415"/>
                <a:gd name="T86" fmla="*/ 147 w 415"/>
                <a:gd name="T87" fmla="*/ 217 h 415"/>
                <a:gd name="T88" fmla="*/ 147 w 415"/>
                <a:gd name="T89" fmla="*/ 19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5" h="415">
                  <a:moveTo>
                    <a:pt x="401" y="99"/>
                  </a:moveTo>
                  <a:cubicBezTo>
                    <a:pt x="246" y="99"/>
                    <a:pt x="246" y="99"/>
                    <a:pt x="246" y="99"/>
                  </a:cubicBezTo>
                  <a:cubicBezTo>
                    <a:pt x="246" y="0"/>
                    <a:pt x="246" y="0"/>
                    <a:pt x="246" y="0"/>
                  </a:cubicBezTo>
                  <a:cubicBezTo>
                    <a:pt x="0" y="42"/>
                    <a:pt x="0" y="42"/>
                    <a:pt x="0" y="42"/>
                  </a:cubicBezTo>
                  <a:cubicBezTo>
                    <a:pt x="0" y="373"/>
                    <a:pt x="0" y="373"/>
                    <a:pt x="0" y="373"/>
                  </a:cubicBezTo>
                  <a:cubicBezTo>
                    <a:pt x="246" y="415"/>
                    <a:pt x="246" y="415"/>
                    <a:pt x="246" y="415"/>
                  </a:cubicBezTo>
                  <a:cubicBezTo>
                    <a:pt x="246" y="321"/>
                    <a:pt x="246" y="321"/>
                    <a:pt x="246" y="321"/>
                  </a:cubicBezTo>
                  <a:cubicBezTo>
                    <a:pt x="402" y="321"/>
                    <a:pt x="402" y="321"/>
                    <a:pt x="402" y="321"/>
                  </a:cubicBezTo>
                  <a:cubicBezTo>
                    <a:pt x="409" y="321"/>
                    <a:pt x="415" y="314"/>
                    <a:pt x="415" y="307"/>
                  </a:cubicBezTo>
                  <a:cubicBezTo>
                    <a:pt x="415" y="113"/>
                    <a:pt x="415" y="113"/>
                    <a:pt x="415" y="113"/>
                  </a:cubicBezTo>
                  <a:cubicBezTo>
                    <a:pt x="415" y="105"/>
                    <a:pt x="409" y="99"/>
                    <a:pt x="401" y="99"/>
                  </a:cubicBezTo>
                  <a:close/>
                  <a:moveTo>
                    <a:pt x="179" y="222"/>
                  </a:moveTo>
                  <a:cubicBezTo>
                    <a:pt x="177" y="228"/>
                    <a:pt x="176" y="232"/>
                    <a:pt x="175" y="237"/>
                  </a:cubicBezTo>
                  <a:cubicBezTo>
                    <a:pt x="174" y="243"/>
                    <a:pt x="172" y="248"/>
                    <a:pt x="169" y="251"/>
                  </a:cubicBezTo>
                  <a:cubicBezTo>
                    <a:pt x="167" y="256"/>
                    <a:pt x="164" y="259"/>
                    <a:pt x="161" y="263"/>
                  </a:cubicBezTo>
                  <a:cubicBezTo>
                    <a:pt x="157" y="266"/>
                    <a:pt x="155" y="270"/>
                    <a:pt x="151" y="272"/>
                  </a:cubicBezTo>
                  <a:cubicBezTo>
                    <a:pt x="148" y="275"/>
                    <a:pt x="144" y="277"/>
                    <a:pt x="140" y="278"/>
                  </a:cubicBezTo>
                  <a:cubicBezTo>
                    <a:pt x="136" y="281"/>
                    <a:pt x="133" y="282"/>
                    <a:pt x="128" y="282"/>
                  </a:cubicBezTo>
                  <a:cubicBezTo>
                    <a:pt x="124" y="283"/>
                    <a:pt x="120" y="283"/>
                    <a:pt x="115" y="283"/>
                  </a:cubicBezTo>
                  <a:cubicBezTo>
                    <a:pt x="110" y="283"/>
                    <a:pt x="107" y="282"/>
                    <a:pt x="102" y="281"/>
                  </a:cubicBezTo>
                  <a:cubicBezTo>
                    <a:pt x="98" y="279"/>
                    <a:pt x="95" y="278"/>
                    <a:pt x="91" y="276"/>
                  </a:cubicBezTo>
                  <a:cubicBezTo>
                    <a:pt x="88" y="275"/>
                    <a:pt x="84" y="272"/>
                    <a:pt x="82" y="269"/>
                  </a:cubicBezTo>
                  <a:cubicBezTo>
                    <a:pt x="78" y="266"/>
                    <a:pt x="76" y="264"/>
                    <a:pt x="72" y="261"/>
                  </a:cubicBezTo>
                  <a:cubicBezTo>
                    <a:pt x="70" y="257"/>
                    <a:pt x="68" y="252"/>
                    <a:pt x="66" y="249"/>
                  </a:cubicBezTo>
                  <a:cubicBezTo>
                    <a:pt x="64" y="245"/>
                    <a:pt x="62" y="241"/>
                    <a:pt x="61" y="236"/>
                  </a:cubicBezTo>
                  <a:cubicBezTo>
                    <a:pt x="59" y="232"/>
                    <a:pt x="58" y="228"/>
                    <a:pt x="58" y="223"/>
                  </a:cubicBezTo>
                  <a:cubicBezTo>
                    <a:pt x="57" y="217"/>
                    <a:pt x="57" y="212"/>
                    <a:pt x="57" y="207"/>
                  </a:cubicBezTo>
                  <a:cubicBezTo>
                    <a:pt x="57" y="202"/>
                    <a:pt x="57" y="196"/>
                    <a:pt x="58" y="191"/>
                  </a:cubicBezTo>
                  <a:cubicBezTo>
                    <a:pt x="58" y="186"/>
                    <a:pt x="59" y="180"/>
                    <a:pt x="61" y="177"/>
                  </a:cubicBezTo>
                  <a:cubicBezTo>
                    <a:pt x="62" y="172"/>
                    <a:pt x="64" y="167"/>
                    <a:pt x="65" y="164"/>
                  </a:cubicBezTo>
                  <a:cubicBezTo>
                    <a:pt x="68" y="159"/>
                    <a:pt x="70" y="156"/>
                    <a:pt x="72" y="152"/>
                  </a:cubicBezTo>
                  <a:cubicBezTo>
                    <a:pt x="75" y="148"/>
                    <a:pt x="78" y="145"/>
                    <a:pt x="82" y="141"/>
                  </a:cubicBezTo>
                  <a:cubicBezTo>
                    <a:pt x="84" y="139"/>
                    <a:pt x="88" y="137"/>
                    <a:pt x="91" y="134"/>
                  </a:cubicBezTo>
                  <a:cubicBezTo>
                    <a:pt x="95" y="132"/>
                    <a:pt x="99" y="131"/>
                    <a:pt x="103" y="130"/>
                  </a:cubicBezTo>
                  <a:cubicBezTo>
                    <a:pt x="108" y="128"/>
                    <a:pt x="112" y="127"/>
                    <a:pt x="117" y="127"/>
                  </a:cubicBezTo>
                  <a:cubicBezTo>
                    <a:pt x="121" y="127"/>
                    <a:pt x="125" y="127"/>
                    <a:pt x="130" y="127"/>
                  </a:cubicBezTo>
                  <a:cubicBezTo>
                    <a:pt x="134" y="128"/>
                    <a:pt x="137" y="130"/>
                    <a:pt x="142" y="131"/>
                  </a:cubicBezTo>
                  <a:cubicBezTo>
                    <a:pt x="146" y="133"/>
                    <a:pt x="149" y="134"/>
                    <a:pt x="153" y="137"/>
                  </a:cubicBezTo>
                  <a:cubicBezTo>
                    <a:pt x="155" y="140"/>
                    <a:pt x="159" y="143"/>
                    <a:pt x="162" y="146"/>
                  </a:cubicBezTo>
                  <a:cubicBezTo>
                    <a:pt x="164" y="150"/>
                    <a:pt x="167" y="153"/>
                    <a:pt x="169" y="158"/>
                  </a:cubicBezTo>
                  <a:cubicBezTo>
                    <a:pt x="172" y="161"/>
                    <a:pt x="174" y="166"/>
                    <a:pt x="175" y="171"/>
                  </a:cubicBezTo>
                  <a:cubicBezTo>
                    <a:pt x="176" y="176"/>
                    <a:pt x="177" y="182"/>
                    <a:pt x="179" y="186"/>
                  </a:cubicBezTo>
                  <a:cubicBezTo>
                    <a:pt x="180" y="192"/>
                    <a:pt x="180" y="198"/>
                    <a:pt x="180" y="204"/>
                  </a:cubicBezTo>
                  <a:cubicBezTo>
                    <a:pt x="180" y="210"/>
                    <a:pt x="180" y="216"/>
                    <a:pt x="179" y="222"/>
                  </a:cubicBezTo>
                  <a:close/>
                  <a:moveTo>
                    <a:pt x="401" y="307"/>
                  </a:moveTo>
                  <a:cubicBezTo>
                    <a:pt x="246" y="307"/>
                    <a:pt x="246" y="307"/>
                    <a:pt x="246" y="307"/>
                  </a:cubicBezTo>
                  <a:cubicBezTo>
                    <a:pt x="246" y="185"/>
                    <a:pt x="246" y="185"/>
                    <a:pt x="246" y="185"/>
                  </a:cubicBezTo>
                  <a:cubicBezTo>
                    <a:pt x="292" y="228"/>
                    <a:pt x="292" y="228"/>
                    <a:pt x="292" y="228"/>
                  </a:cubicBezTo>
                  <a:cubicBezTo>
                    <a:pt x="297" y="232"/>
                    <a:pt x="303" y="232"/>
                    <a:pt x="306" y="228"/>
                  </a:cubicBezTo>
                  <a:cubicBezTo>
                    <a:pt x="401" y="140"/>
                    <a:pt x="401" y="140"/>
                    <a:pt x="401" y="140"/>
                  </a:cubicBezTo>
                  <a:lnTo>
                    <a:pt x="401" y="307"/>
                  </a:lnTo>
                  <a:close/>
                  <a:moveTo>
                    <a:pt x="401" y="121"/>
                  </a:moveTo>
                  <a:cubicBezTo>
                    <a:pt x="300" y="216"/>
                    <a:pt x="300" y="216"/>
                    <a:pt x="300" y="216"/>
                  </a:cubicBezTo>
                  <a:cubicBezTo>
                    <a:pt x="300" y="217"/>
                    <a:pt x="299" y="217"/>
                    <a:pt x="298" y="216"/>
                  </a:cubicBezTo>
                  <a:cubicBezTo>
                    <a:pt x="246" y="167"/>
                    <a:pt x="246" y="167"/>
                    <a:pt x="246" y="167"/>
                  </a:cubicBezTo>
                  <a:cubicBezTo>
                    <a:pt x="246" y="113"/>
                    <a:pt x="246" y="113"/>
                    <a:pt x="246" y="113"/>
                  </a:cubicBezTo>
                  <a:cubicBezTo>
                    <a:pt x="401" y="113"/>
                    <a:pt x="401" y="113"/>
                    <a:pt x="401" y="113"/>
                  </a:cubicBezTo>
                  <a:lnTo>
                    <a:pt x="401" y="121"/>
                  </a:lnTo>
                  <a:close/>
                  <a:moveTo>
                    <a:pt x="146" y="184"/>
                  </a:moveTo>
                  <a:cubicBezTo>
                    <a:pt x="144" y="182"/>
                    <a:pt x="144" y="178"/>
                    <a:pt x="143" y="176"/>
                  </a:cubicBezTo>
                  <a:cubicBezTo>
                    <a:pt x="142" y="173"/>
                    <a:pt x="141" y="171"/>
                    <a:pt x="138" y="169"/>
                  </a:cubicBezTo>
                  <a:cubicBezTo>
                    <a:pt x="137" y="166"/>
                    <a:pt x="136" y="165"/>
                    <a:pt x="134" y="163"/>
                  </a:cubicBezTo>
                  <a:cubicBezTo>
                    <a:pt x="133" y="161"/>
                    <a:pt x="131" y="160"/>
                    <a:pt x="129" y="159"/>
                  </a:cubicBezTo>
                  <a:cubicBezTo>
                    <a:pt x="127" y="158"/>
                    <a:pt x="125" y="158"/>
                    <a:pt x="123" y="157"/>
                  </a:cubicBezTo>
                  <a:cubicBezTo>
                    <a:pt x="121" y="157"/>
                    <a:pt x="118" y="157"/>
                    <a:pt x="116" y="157"/>
                  </a:cubicBezTo>
                  <a:cubicBezTo>
                    <a:pt x="114" y="157"/>
                    <a:pt x="111" y="157"/>
                    <a:pt x="109" y="158"/>
                  </a:cubicBezTo>
                  <a:cubicBezTo>
                    <a:pt x="107" y="158"/>
                    <a:pt x="104" y="159"/>
                    <a:pt x="103" y="160"/>
                  </a:cubicBezTo>
                  <a:cubicBezTo>
                    <a:pt x="101" y="161"/>
                    <a:pt x="98" y="163"/>
                    <a:pt x="97" y="165"/>
                  </a:cubicBezTo>
                  <a:cubicBezTo>
                    <a:pt x="96" y="166"/>
                    <a:pt x="94" y="169"/>
                    <a:pt x="92" y="171"/>
                  </a:cubicBezTo>
                  <a:cubicBezTo>
                    <a:pt x="91" y="173"/>
                    <a:pt x="90" y="176"/>
                    <a:pt x="89" y="178"/>
                  </a:cubicBezTo>
                  <a:cubicBezTo>
                    <a:pt x="88" y="180"/>
                    <a:pt x="88" y="184"/>
                    <a:pt x="86" y="186"/>
                  </a:cubicBezTo>
                  <a:cubicBezTo>
                    <a:pt x="86" y="189"/>
                    <a:pt x="85" y="192"/>
                    <a:pt x="85" y="196"/>
                  </a:cubicBezTo>
                  <a:cubicBezTo>
                    <a:pt x="85" y="198"/>
                    <a:pt x="84" y="202"/>
                    <a:pt x="84" y="205"/>
                  </a:cubicBezTo>
                  <a:cubicBezTo>
                    <a:pt x="84" y="209"/>
                    <a:pt x="85" y="212"/>
                    <a:pt x="85" y="216"/>
                  </a:cubicBezTo>
                  <a:cubicBezTo>
                    <a:pt x="85" y="219"/>
                    <a:pt x="86" y="223"/>
                    <a:pt x="86" y="225"/>
                  </a:cubicBezTo>
                  <a:cubicBezTo>
                    <a:pt x="88" y="229"/>
                    <a:pt x="89" y="231"/>
                    <a:pt x="90" y="233"/>
                  </a:cubicBezTo>
                  <a:cubicBezTo>
                    <a:pt x="91" y="236"/>
                    <a:pt x="92" y="238"/>
                    <a:pt x="94" y="241"/>
                  </a:cubicBezTo>
                  <a:cubicBezTo>
                    <a:pt x="95" y="243"/>
                    <a:pt x="96" y="244"/>
                    <a:pt x="98" y="246"/>
                  </a:cubicBezTo>
                  <a:cubicBezTo>
                    <a:pt x="99" y="248"/>
                    <a:pt x="102" y="249"/>
                    <a:pt x="103" y="250"/>
                  </a:cubicBezTo>
                  <a:cubicBezTo>
                    <a:pt x="105" y="251"/>
                    <a:pt x="107" y="252"/>
                    <a:pt x="109" y="252"/>
                  </a:cubicBezTo>
                  <a:cubicBezTo>
                    <a:pt x="111" y="254"/>
                    <a:pt x="114" y="254"/>
                    <a:pt x="115" y="254"/>
                  </a:cubicBezTo>
                  <a:cubicBezTo>
                    <a:pt x="117" y="254"/>
                    <a:pt x="120" y="254"/>
                    <a:pt x="122" y="254"/>
                  </a:cubicBezTo>
                  <a:cubicBezTo>
                    <a:pt x="124" y="252"/>
                    <a:pt x="127" y="252"/>
                    <a:pt x="128" y="251"/>
                  </a:cubicBezTo>
                  <a:cubicBezTo>
                    <a:pt x="130" y="250"/>
                    <a:pt x="131" y="249"/>
                    <a:pt x="134" y="248"/>
                  </a:cubicBezTo>
                  <a:cubicBezTo>
                    <a:pt x="135" y="246"/>
                    <a:pt x="137" y="244"/>
                    <a:pt x="138" y="243"/>
                  </a:cubicBezTo>
                  <a:cubicBezTo>
                    <a:pt x="140" y="241"/>
                    <a:pt x="141" y="238"/>
                    <a:pt x="142" y="236"/>
                  </a:cubicBezTo>
                  <a:cubicBezTo>
                    <a:pt x="143" y="232"/>
                    <a:pt x="144" y="230"/>
                    <a:pt x="146" y="226"/>
                  </a:cubicBezTo>
                  <a:cubicBezTo>
                    <a:pt x="147" y="224"/>
                    <a:pt x="147" y="220"/>
                    <a:pt x="147" y="217"/>
                  </a:cubicBezTo>
                  <a:cubicBezTo>
                    <a:pt x="148" y="213"/>
                    <a:pt x="148" y="210"/>
                    <a:pt x="148" y="206"/>
                  </a:cubicBezTo>
                  <a:cubicBezTo>
                    <a:pt x="148" y="202"/>
                    <a:pt x="148" y="198"/>
                    <a:pt x="147" y="195"/>
                  </a:cubicBezTo>
                  <a:cubicBezTo>
                    <a:pt x="147" y="191"/>
                    <a:pt x="147" y="187"/>
                    <a:pt x="146" y="184"/>
                  </a:cubicBezTo>
                  <a:close/>
                </a:path>
              </a:pathLst>
            </a:custGeom>
            <a:solidFill>
              <a:srgbClr val="1B375F"/>
            </a:solidFill>
            <a:ln>
              <a:noFill/>
            </a:ln>
          </p:spPr>
          <p:txBody>
            <a:bodyPr vert="horz" wrap="square" lIns="89619" tIns="44810" rIns="89619" bIns="44810" numCol="1" anchor="t" anchorCtr="0" compatLnSpc="1">
              <a:prstTxWarp prst="textNoShape">
                <a:avLst/>
              </a:prstTxWarp>
            </a:bodyPr>
            <a:lstStyle/>
            <a:p>
              <a:pPr defTabSz="914180">
                <a:defRPr/>
              </a:pPr>
              <a:endParaRPr lang="en-US" sz="1799" kern="0">
                <a:solidFill>
                  <a:srgbClr val="505050"/>
                </a:solidFill>
                <a:latin typeface="Segoe UI"/>
              </a:endParaRPr>
            </a:p>
          </p:txBody>
        </p:sp>
        <p:sp>
          <p:nvSpPr>
            <p:cNvPr id="530" name="Freeform 10"/>
            <p:cNvSpPr>
              <a:spLocks noChangeAspect="1" noEditPoints="1"/>
            </p:cNvSpPr>
            <p:nvPr/>
          </p:nvSpPr>
          <p:spPr bwMode="auto">
            <a:xfrm>
              <a:off x="1581499" y="4519042"/>
              <a:ext cx="610333" cy="1096369"/>
            </a:xfrm>
            <a:prstGeom prst="roundRect">
              <a:avLst>
                <a:gd name="adj" fmla="val 3431"/>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31" name="Rectangle 530"/>
            <p:cNvSpPr/>
            <p:nvPr/>
          </p:nvSpPr>
          <p:spPr bwMode="auto">
            <a:xfrm>
              <a:off x="1610385" y="4626798"/>
              <a:ext cx="552561" cy="853054"/>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2" name="Round Same Side Corner Rectangle 531"/>
            <p:cNvSpPr/>
            <p:nvPr/>
          </p:nvSpPr>
          <p:spPr bwMode="auto">
            <a:xfrm flipV="1">
              <a:off x="1840210" y="4535287"/>
              <a:ext cx="96570" cy="16095"/>
            </a:xfrm>
            <a:prstGeom prst="round2SameRect">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33" name="Oval 532"/>
            <p:cNvSpPr/>
            <p:nvPr/>
          </p:nvSpPr>
          <p:spPr bwMode="auto">
            <a:xfrm>
              <a:off x="2077612" y="4550265"/>
              <a:ext cx="16095" cy="16095"/>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3" name="Freeform 13"/>
            <p:cNvSpPr>
              <a:spLocks/>
            </p:cNvSpPr>
            <p:nvPr/>
          </p:nvSpPr>
          <p:spPr bwMode="auto">
            <a:xfrm>
              <a:off x="1885813" y="5520649"/>
              <a:ext cx="28567" cy="25260"/>
            </a:xfrm>
            <a:custGeom>
              <a:avLst/>
              <a:gdLst>
                <a:gd name="T0" fmla="*/ 0 w 1140"/>
                <a:gd name="T1" fmla="*/ 1008 h 1008"/>
                <a:gd name="T2" fmla="*/ 1140 w 1140"/>
                <a:gd name="T3" fmla="*/ 1008 h 1008"/>
                <a:gd name="T4" fmla="*/ 1140 w 1140"/>
                <a:gd name="T5" fmla="*/ 0 h 1008"/>
                <a:gd name="T6" fmla="*/ 0 w 1140"/>
                <a:gd name="T7" fmla="*/ 159 h 1008"/>
                <a:gd name="T8" fmla="*/ 0 w 1140"/>
                <a:gd name="T9" fmla="*/ 1008 h 1008"/>
              </a:gdLst>
              <a:ahLst/>
              <a:cxnLst>
                <a:cxn ang="0">
                  <a:pos x="T0" y="T1"/>
                </a:cxn>
                <a:cxn ang="0">
                  <a:pos x="T2" y="T3"/>
                </a:cxn>
                <a:cxn ang="0">
                  <a:pos x="T4" y="T5"/>
                </a:cxn>
                <a:cxn ang="0">
                  <a:pos x="T6" y="T7"/>
                </a:cxn>
                <a:cxn ang="0">
                  <a:pos x="T8" y="T9"/>
                </a:cxn>
              </a:cxnLst>
              <a:rect l="0" t="0" r="r" b="b"/>
              <a:pathLst>
                <a:path w="1140" h="1008">
                  <a:moveTo>
                    <a:pt x="0" y="1008"/>
                  </a:moveTo>
                  <a:lnTo>
                    <a:pt x="1140" y="1008"/>
                  </a:lnTo>
                  <a:lnTo>
                    <a:pt x="1140" y="0"/>
                  </a:lnTo>
                  <a:lnTo>
                    <a:pt x="0" y="159"/>
                  </a:lnTo>
                  <a:lnTo>
                    <a:pt x="0" y="1008"/>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4" name="Freeform 14"/>
            <p:cNvSpPr>
              <a:spLocks/>
            </p:cNvSpPr>
            <p:nvPr/>
          </p:nvSpPr>
          <p:spPr bwMode="auto">
            <a:xfrm>
              <a:off x="1858950" y="5524758"/>
              <a:ext cx="21877" cy="21150"/>
            </a:xfrm>
            <a:custGeom>
              <a:avLst/>
              <a:gdLst>
                <a:gd name="T0" fmla="*/ 873 w 873"/>
                <a:gd name="T1" fmla="*/ 844 h 844"/>
                <a:gd name="T2" fmla="*/ 873 w 873"/>
                <a:gd name="T3" fmla="*/ 0 h 844"/>
                <a:gd name="T4" fmla="*/ 0 w 873"/>
                <a:gd name="T5" fmla="*/ 123 h 844"/>
                <a:gd name="T6" fmla="*/ 0 w 873"/>
                <a:gd name="T7" fmla="*/ 844 h 844"/>
                <a:gd name="T8" fmla="*/ 873 w 873"/>
                <a:gd name="T9" fmla="*/ 844 h 844"/>
              </a:gdLst>
              <a:ahLst/>
              <a:cxnLst>
                <a:cxn ang="0">
                  <a:pos x="T0" y="T1"/>
                </a:cxn>
                <a:cxn ang="0">
                  <a:pos x="T2" y="T3"/>
                </a:cxn>
                <a:cxn ang="0">
                  <a:pos x="T4" y="T5"/>
                </a:cxn>
                <a:cxn ang="0">
                  <a:pos x="T6" y="T7"/>
                </a:cxn>
                <a:cxn ang="0">
                  <a:pos x="T8" y="T9"/>
                </a:cxn>
              </a:cxnLst>
              <a:rect l="0" t="0" r="r" b="b"/>
              <a:pathLst>
                <a:path w="873" h="844">
                  <a:moveTo>
                    <a:pt x="873" y="844"/>
                  </a:moveTo>
                  <a:lnTo>
                    <a:pt x="873" y="0"/>
                  </a:lnTo>
                  <a:lnTo>
                    <a:pt x="0" y="123"/>
                  </a:lnTo>
                  <a:lnTo>
                    <a:pt x="0" y="844"/>
                  </a:lnTo>
                  <a:lnTo>
                    <a:pt x="873" y="844"/>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5" name="Freeform 15"/>
            <p:cNvSpPr>
              <a:spLocks/>
            </p:cNvSpPr>
            <p:nvPr/>
          </p:nvSpPr>
          <p:spPr bwMode="auto">
            <a:xfrm>
              <a:off x="1858950" y="5550895"/>
              <a:ext cx="21877" cy="21100"/>
            </a:xfrm>
            <a:custGeom>
              <a:avLst/>
              <a:gdLst>
                <a:gd name="T0" fmla="*/ 873 w 873"/>
                <a:gd name="T1" fmla="*/ 0 h 842"/>
                <a:gd name="T2" fmla="*/ 0 w 873"/>
                <a:gd name="T3" fmla="*/ 0 h 842"/>
                <a:gd name="T4" fmla="*/ 0 w 873"/>
                <a:gd name="T5" fmla="*/ 721 h 842"/>
                <a:gd name="T6" fmla="*/ 873 w 873"/>
                <a:gd name="T7" fmla="*/ 842 h 842"/>
                <a:gd name="T8" fmla="*/ 873 w 873"/>
                <a:gd name="T9" fmla="*/ 0 h 842"/>
              </a:gdLst>
              <a:ahLst/>
              <a:cxnLst>
                <a:cxn ang="0">
                  <a:pos x="T0" y="T1"/>
                </a:cxn>
                <a:cxn ang="0">
                  <a:pos x="T2" y="T3"/>
                </a:cxn>
                <a:cxn ang="0">
                  <a:pos x="T4" y="T5"/>
                </a:cxn>
                <a:cxn ang="0">
                  <a:pos x="T6" y="T7"/>
                </a:cxn>
                <a:cxn ang="0">
                  <a:pos x="T8" y="T9"/>
                </a:cxn>
              </a:cxnLst>
              <a:rect l="0" t="0" r="r" b="b"/>
              <a:pathLst>
                <a:path w="873" h="842">
                  <a:moveTo>
                    <a:pt x="873" y="0"/>
                  </a:moveTo>
                  <a:lnTo>
                    <a:pt x="0" y="0"/>
                  </a:lnTo>
                  <a:lnTo>
                    <a:pt x="0" y="721"/>
                  </a:lnTo>
                  <a:lnTo>
                    <a:pt x="873" y="842"/>
                  </a:lnTo>
                  <a:lnTo>
                    <a:pt x="873"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46" name="Freeform 16"/>
            <p:cNvSpPr>
              <a:spLocks/>
            </p:cNvSpPr>
            <p:nvPr/>
          </p:nvSpPr>
          <p:spPr bwMode="auto">
            <a:xfrm>
              <a:off x="1885813" y="5550895"/>
              <a:ext cx="28567" cy="25184"/>
            </a:xfrm>
            <a:custGeom>
              <a:avLst/>
              <a:gdLst>
                <a:gd name="T0" fmla="*/ 0 w 1140"/>
                <a:gd name="T1" fmla="*/ 0 h 1005"/>
                <a:gd name="T2" fmla="*/ 0 w 1140"/>
                <a:gd name="T3" fmla="*/ 847 h 1005"/>
                <a:gd name="T4" fmla="*/ 1140 w 1140"/>
                <a:gd name="T5" fmla="*/ 1005 h 1005"/>
                <a:gd name="T6" fmla="*/ 1140 w 1140"/>
                <a:gd name="T7" fmla="*/ 0 h 1005"/>
                <a:gd name="T8" fmla="*/ 0 w 1140"/>
                <a:gd name="T9" fmla="*/ 0 h 1005"/>
              </a:gdLst>
              <a:ahLst/>
              <a:cxnLst>
                <a:cxn ang="0">
                  <a:pos x="T0" y="T1"/>
                </a:cxn>
                <a:cxn ang="0">
                  <a:pos x="T2" y="T3"/>
                </a:cxn>
                <a:cxn ang="0">
                  <a:pos x="T4" y="T5"/>
                </a:cxn>
                <a:cxn ang="0">
                  <a:pos x="T6" y="T7"/>
                </a:cxn>
                <a:cxn ang="0">
                  <a:pos x="T8" y="T9"/>
                </a:cxn>
              </a:cxnLst>
              <a:rect l="0" t="0" r="r" b="b"/>
              <a:pathLst>
                <a:path w="1140" h="1005">
                  <a:moveTo>
                    <a:pt x="0" y="0"/>
                  </a:moveTo>
                  <a:lnTo>
                    <a:pt x="0" y="847"/>
                  </a:lnTo>
                  <a:lnTo>
                    <a:pt x="1140" y="1005"/>
                  </a:lnTo>
                  <a:lnTo>
                    <a:pt x="1140" y="0"/>
                  </a:lnTo>
                  <a:lnTo>
                    <a:pt x="0" y="0"/>
                  </a:ln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5" name="Freeform 20"/>
            <p:cNvSpPr>
              <a:spLocks noEditPoints="1"/>
            </p:cNvSpPr>
            <p:nvPr/>
          </p:nvSpPr>
          <p:spPr bwMode="auto">
            <a:xfrm>
              <a:off x="2085660" y="5524861"/>
              <a:ext cx="45619" cy="47133"/>
            </a:xfrm>
            <a:custGeom>
              <a:avLst/>
              <a:gdLst>
                <a:gd name="T0" fmla="*/ 41 w 1845"/>
                <a:gd name="T1" fmla="*/ 1632 h 1907"/>
                <a:gd name="T2" fmla="*/ 552 w 1845"/>
                <a:gd name="T3" fmla="*/ 1102 h 1907"/>
                <a:gd name="T4" fmla="*/ 430 w 1845"/>
                <a:gd name="T5" fmla="*/ 709 h 1907"/>
                <a:gd name="T6" fmla="*/ 1135 w 1845"/>
                <a:gd name="T7" fmla="*/ 0 h 1907"/>
                <a:gd name="T8" fmla="*/ 1845 w 1845"/>
                <a:gd name="T9" fmla="*/ 709 h 1907"/>
                <a:gd name="T10" fmla="*/ 1135 w 1845"/>
                <a:gd name="T11" fmla="*/ 1413 h 1907"/>
                <a:gd name="T12" fmla="*/ 796 w 1845"/>
                <a:gd name="T13" fmla="*/ 1326 h 1907"/>
                <a:gd name="T14" fmla="*/ 281 w 1845"/>
                <a:gd name="T15" fmla="*/ 1862 h 1907"/>
                <a:gd name="T16" fmla="*/ 124 w 1845"/>
                <a:gd name="T17" fmla="*/ 1865 h 1907"/>
                <a:gd name="T18" fmla="*/ 45 w 1845"/>
                <a:gd name="T19" fmla="*/ 1789 h 1907"/>
                <a:gd name="T20" fmla="*/ 41 w 1845"/>
                <a:gd name="T21" fmla="*/ 1632 h 1907"/>
                <a:gd name="T22" fmla="*/ 1135 w 1845"/>
                <a:gd name="T23" fmla="*/ 1195 h 1907"/>
                <a:gd name="T24" fmla="*/ 1625 w 1845"/>
                <a:gd name="T25" fmla="*/ 709 h 1907"/>
                <a:gd name="T26" fmla="*/ 1135 w 1845"/>
                <a:gd name="T27" fmla="*/ 222 h 1907"/>
                <a:gd name="T28" fmla="*/ 648 w 1845"/>
                <a:gd name="T29" fmla="*/ 709 h 1907"/>
                <a:gd name="T30" fmla="*/ 1135 w 1845"/>
                <a:gd name="T31" fmla="*/ 1195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5" h="1907">
                  <a:moveTo>
                    <a:pt x="41" y="1632"/>
                  </a:moveTo>
                  <a:cubicBezTo>
                    <a:pt x="552" y="1102"/>
                    <a:pt x="552" y="1102"/>
                    <a:pt x="552" y="1102"/>
                  </a:cubicBezTo>
                  <a:cubicBezTo>
                    <a:pt x="475" y="989"/>
                    <a:pt x="430" y="853"/>
                    <a:pt x="430" y="709"/>
                  </a:cubicBezTo>
                  <a:cubicBezTo>
                    <a:pt x="430" y="319"/>
                    <a:pt x="745" y="0"/>
                    <a:pt x="1135" y="0"/>
                  </a:cubicBezTo>
                  <a:cubicBezTo>
                    <a:pt x="1528" y="0"/>
                    <a:pt x="1845" y="319"/>
                    <a:pt x="1845" y="709"/>
                  </a:cubicBezTo>
                  <a:cubicBezTo>
                    <a:pt x="1845" y="1097"/>
                    <a:pt x="1528" y="1413"/>
                    <a:pt x="1135" y="1413"/>
                  </a:cubicBezTo>
                  <a:cubicBezTo>
                    <a:pt x="1013" y="1413"/>
                    <a:pt x="897" y="1381"/>
                    <a:pt x="796" y="1326"/>
                  </a:cubicBezTo>
                  <a:cubicBezTo>
                    <a:pt x="281" y="1862"/>
                    <a:pt x="281" y="1862"/>
                    <a:pt x="281" y="1862"/>
                  </a:cubicBezTo>
                  <a:cubicBezTo>
                    <a:pt x="239" y="1907"/>
                    <a:pt x="170" y="1907"/>
                    <a:pt x="124" y="1865"/>
                  </a:cubicBezTo>
                  <a:cubicBezTo>
                    <a:pt x="45" y="1789"/>
                    <a:pt x="45" y="1789"/>
                    <a:pt x="45" y="1789"/>
                  </a:cubicBezTo>
                  <a:cubicBezTo>
                    <a:pt x="2" y="1748"/>
                    <a:pt x="0" y="1677"/>
                    <a:pt x="41" y="1632"/>
                  </a:cubicBezTo>
                  <a:close/>
                  <a:moveTo>
                    <a:pt x="1135" y="1195"/>
                  </a:moveTo>
                  <a:cubicBezTo>
                    <a:pt x="1406" y="1195"/>
                    <a:pt x="1625" y="976"/>
                    <a:pt x="1625" y="709"/>
                  </a:cubicBezTo>
                  <a:cubicBezTo>
                    <a:pt x="1625" y="438"/>
                    <a:pt x="1406" y="222"/>
                    <a:pt x="1135" y="222"/>
                  </a:cubicBezTo>
                  <a:cubicBezTo>
                    <a:pt x="867" y="222"/>
                    <a:pt x="648" y="438"/>
                    <a:pt x="648" y="709"/>
                  </a:cubicBezTo>
                  <a:cubicBezTo>
                    <a:pt x="648" y="976"/>
                    <a:pt x="867" y="1195"/>
                    <a:pt x="1135" y="1195"/>
                  </a:cubicBez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6" name="Freeform 24"/>
            <p:cNvSpPr>
              <a:spLocks/>
            </p:cNvSpPr>
            <p:nvPr/>
          </p:nvSpPr>
          <p:spPr bwMode="auto">
            <a:xfrm flipH="1">
              <a:off x="1646393" y="5524758"/>
              <a:ext cx="54539" cy="45619"/>
            </a:xfrm>
            <a:custGeom>
              <a:avLst/>
              <a:gdLst>
                <a:gd name="T0" fmla="*/ 2378 w 4084"/>
                <a:gd name="T1" fmla="*/ 0 h 3416"/>
                <a:gd name="T2" fmla="*/ 4084 w 4084"/>
                <a:gd name="T3" fmla="*/ 1709 h 3416"/>
                <a:gd name="T4" fmla="*/ 2378 w 4084"/>
                <a:gd name="T5" fmla="*/ 3416 h 3416"/>
                <a:gd name="T6" fmla="*/ 1259 w 4084"/>
                <a:gd name="T7" fmla="*/ 3416 h 3416"/>
                <a:gd name="T8" fmla="*/ 2553 w 4084"/>
                <a:gd name="T9" fmla="*/ 2116 h 3416"/>
                <a:gd name="T10" fmla="*/ 0 w 4084"/>
                <a:gd name="T11" fmla="*/ 2116 h 3416"/>
                <a:gd name="T12" fmla="*/ 0 w 4084"/>
                <a:gd name="T13" fmla="*/ 1290 h 3416"/>
                <a:gd name="T14" fmla="*/ 2541 w 4084"/>
                <a:gd name="T15" fmla="*/ 1290 h 3416"/>
                <a:gd name="T16" fmla="*/ 1245 w 4084"/>
                <a:gd name="T17" fmla="*/ 0 h 3416"/>
                <a:gd name="T18" fmla="*/ 2378 w 4084"/>
                <a:gd name="T19" fmla="*/ 0 h 3416"/>
                <a:gd name="T20" fmla="*/ 2378 w 4084"/>
                <a:gd name="T21" fmla="*/ 0 h 3416"/>
                <a:gd name="T22" fmla="*/ 2378 w 4084"/>
                <a:gd name="T23" fmla="*/ 0 h 3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4" h="3416">
                  <a:moveTo>
                    <a:pt x="2378" y="0"/>
                  </a:moveTo>
                  <a:lnTo>
                    <a:pt x="4084" y="1709"/>
                  </a:lnTo>
                  <a:lnTo>
                    <a:pt x="2378" y="3416"/>
                  </a:lnTo>
                  <a:lnTo>
                    <a:pt x="1259" y="3416"/>
                  </a:lnTo>
                  <a:lnTo>
                    <a:pt x="2553" y="2116"/>
                  </a:lnTo>
                  <a:lnTo>
                    <a:pt x="0" y="2116"/>
                  </a:lnTo>
                  <a:lnTo>
                    <a:pt x="0" y="1290"/>
                  </a:lnTo>
                  <a:lnTo>
                    <a:pt x="2541" y="1290"/>
                  </a:lnTo>
                  <a:lnTo>
                    <a:pt x="1245" y="0"/>
                  </a:lnTo>
                  <a:lnTo>
                    <a:pt x="2378" y="0"/>
                  </a:lnTo>
                  <a:lnTo>
                    <a:pt x="2378" y="0"/>
                  </a:lnTo>
                  <a:lnTo>
                    <a:pt x="2378" y="0"/>
                  </a:lnTo>
                  <a:close/>
                </a:path>
              </a:pathLst>
            </a:custGeom>
            <a:solidFill>
              <a:srgbClr val="4E4E4E"/>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539" name="Rectangle 538"/>
            <p:cNvSpPr/>
            <p:nvPr/>
          </p:nvSpPr>
          <p:spPr bwMode="auto">
            <a:xfrm flipH="1">
              <a:off x="2026087" y="502944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0" name="Rectangle 539"/>
            <p:cNvSpPr/>
            <p:nvPr/>
          </p:nvSpPr>
          <p:spPr bwMode="auto">
            <a:xfrm flipH="1">
              <a:off x="1709024" y="502944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1" name="Rectangle 540"/>
            <p:cNvSpPr/>
            <p:nvPr/>
          </p:nvSpPr>
          <p:spPr bwMode="auto">
            <a:xfrm flipH="1">
              <a:off x="2026087" y="5173631"/>
              <a:ext cx="136859"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42" name="Rectangle 541"/>
            <p:cNvSpPr/>
            <p:nvPr/>
          </p:nvSpPr>
          <p:spPr bwMode="auto">
            <a:xfrm flipH="1">
              <a:off x="1709024" y="5173631"/>
              <a:ext cx="310896" cy="136859"/>
            </a:xfrm>
            <a:prstGeom prst="rect">
              <a:avLst/>
            </a:prstGeom>
            <a:solidFill>
              <a:srgbClr val="32145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25" name="Straight Connector 524"/>
            <p:cNvCxnSpPr/>
            <p:nvPr/>
          </p:nvCxnSpPr>
          <p:spPr>
            <a:xfrm>
              <a:off x="1930793" y="4670178"/>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30793" y="4741390"/>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30793" y="4805707"/>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a:off x="1930790" y="4870024"/>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a:off x="1930793" y="4934341"/>
              <a:ext cx="184419" cy="0"/>
            </a:xfrm>
            <a:prstGeom prst="line">
              <a:avLst/>
            </a:prstGeom>
            <a:ln>
              <a:solidFill>
                <a:srgbClr val="32145A"/>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8" name="Freeform 10"/>
            <p:cNvSpPr>
              <a:spLocks noChangeAspect="1" noEditPoints="1"/>
            </p:cNvSpPr>
            <p:nvPr/>
          </p:nvSpPr>
          <p:spPr bwMode="auto">
            <a:xfrm>
              <a:off x="540178" y="4549544"/>
              <a:ext cx="593354" cy="1065867"/>
            </a:xfrm>
            <a:prstGeom prst="roundRect">
              <a:avLst>
                <a:gd name="adj" fmla="val 7324"/>
              </a:avLst>
            </a:prstGeom>
            <a:solidFill>
              <a:srgbClr val="333333"/>
            </a:solidFill>
            <a:ln>
              <a:noFill/>
            </a:ln>
            <a:extLst/>
          </p:spPr>
          <p:txBody>
            <a:bodyPr vert="horz" wrap="square" lIns="87822" tIns="43911" rIns="87822" bIns="43911" numCol="1" anchor="t" anchorCtr="0" compatLnSpc="1">
              <a:prstTxWarp prst="textNoShape">
                <a:avLst/>
              </a:prstTxWarp>
            </a:bodyPr>
            <a:lstStyle/>
            <a:p>
              <a:pPr defTabSz="895730"/>
              <a:endParaRPr lang="en-US" sz="1729">
                <a:solidFill>
                  <a:srgbClr val="FFFFFF"/>
                </a:solidFill>
                <a:latin typeface="Segoe UI"/>
              </a:endParaRPr>
            </a:p>
          </p:txBody>
        </p:sp>
        <p:sp>
          <p:nvSpPr>
            <p:cNvPr id="519" name="Rounded Rectangle 518"/>
            <p:cNvSpPr/>
            <p:nvPr/>
          </p:nvSpPr>
          <p:spPr bwMode="auto">
            <a:xfrm>
              <a:off x="568261" y="4677551"/>
              <a:ext cx="537189" cy="801081"/>
            </a:xfrm>
            <a:prstGeom prst="roundRect">
              <a:avLst>
                <a:gd name="adj" fmla="val 1187"/>
              </a:avLst>
            </a:prstGeom>
            <a:solidFill>
              <a:srgbClr val="0072C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20" name="Group 519"/>
            <p:cNvGrpSpPr/>
            <p:nvPr/>
          </p:nvGrpSpPr>
          <p:grpSpPr>
            <a:xfrm>
              <a:off x="751181" y="4641194"/>
              <a:ext cx="134394" cy="15647"/>
              <a:chOff x="5596078" y="2180378"/>
              <a:chExt cx="138544" cy="16130"/>
            </a:xfrm>
            <a:solidFill>
              <a:schemeClr val="tx1">
                <a:lumMod val="50000"/>
              </a:schemeClr>
            </a:solidFill>
          </p:grpSpPr>
          <p:sp>
            <p:nvSpPr>
              <p:cNvPr id="523" name="Rounded Rectangle 522"/>
              <p:cNvSpPr/>
              <p:nvPr/>
            </p:nvSpPr>
            <p:spPr bwMode="auto">
              <a:xfrm>
                <a:off x="5637840" y="2180378"/>
                <a:ext cx="96782" cy="16130"/>
              </a:xfrm>
              <a:prstGeom prst="roundRect">
                <a:avLst>
                  <a:gd name="adj" fmla="val 5000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4" name="Oval 523"/>
              <p:cNvSpPr/>
              <p:nvPr/>
            </p:nvSpPr>
            <p:spPr bwMode="auto">
              <a:xfrm>
                <a:off x="5596078" y="2180378"/>
                <a:ext cx="16130" cy="16130"/>
              </a:xfrm>
              <a:prstGeom prst="ellips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521" name="Oval 520"/>
            <p:cNvSpPr/>
            <p:nvPr/>
          </p:nvSpPr>
          <p:spPr bwMode="auto">
            <a:xfrm>
              <a:off x="823550" y="4593872"/>
              <a:ext cx="26610" cy="26610"/>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22" name="Oval 521"/>
            <p:cNvSpPr/>
            <p:nvPr/>
          </p:nvSpPr>
          <p:spPr bwMode="auto">
            <a:xfrm>
              <a:off x="796940" y="5508692"/>
              <a:ext cx="79831" cy="79831"/>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8" name="Rectangle 507"/>
            <p:cNvSpPr/>
            <p:nvPr/>
          </p:nvSpPr>
          <p:spPr bwMode="auto">
            <a:xfrm>
              <a:off x="598225" y="4704721"/>
              <a:ext cx="476049" cy="77299"/>
            </a:xfrm>
            <a:prstGeom prst="rect">
              <a:avLst/>
            </a:prstGeom>
            <a:solidFill>
              <a:srgbClr val="005A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9" name="Rectangle 508"/>
            <p:cNvSpPr/>
            <p:nvPr/>
          </p:nvSpPr>
          <p:spPr bwMode="auto">
            <a:xfrm>
              <a:off x="602651" y="4841407"/>
              <a:ext cx="467196" cy="599127"/>
            </a:xfrm>
            <a:prstGeom prst="rect">
              <a:avLst/>
            </a:prstGeom>
            <a:noFill/>
            <a:ln w="12700">
              <a:solidFill>
                <a:srgbClr val="005A9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510" name="Straight Connector 509"/>
            <p:cNvCxnSpPr/>
            <p:nvPr/>
          </p:nvCxnSpPr>
          <p:spPr>
            <a:xfrm>
              <a:off x="644407" y="4907348"/>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1" name="Straight Connector 510"/>
            <p:cNvCxnSpPr/>
            <p:nvPr/>
          </p:nvCxnSpPr>
          <p:spPr>
            <a:xfrm>
              <a:off x="644407" y="4971823"/>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2" name="Straight Connector 511"/>
            <p:cNvCxnSpPr/>
            <p:nvPr/>
          </p:nvCxnSpPr>
          <p:spPr>
            <a:xfrm>
              <a:off x="644407" y="5030056"/>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3" name="Straight Connector 512"/>
            <p:cNvCxnSpPr/>
            <p:nvPr/>
          </p:nvCxnSpPr>
          <p:spPr>
            <a:xfrm>
              <a:off x="644404" y="5088289"/>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4" name="Straight Connector 513"/>
            <p:cNvCxnSpPr/>
            <p:nvPr/>
          </p:nvCxnSpPr>
          <p:spPr>
            <a:xfrm>
              <a:off x="644407" y="5262987"/>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6" name="Straight Connector 515"/>
            <p:cNvCxnSpPr/>
            <p:nvPr/>
          </p:nvCxnSpPr>
          <p:spPr>
            <a:xfrm>
              <a:off x="644407" y="5146522"/>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7" name="Straight Connector 516"/>
            <p:cNvCxnSpPr/>
            <p:nvPr/>
          </p:nvCxnSpPr>
          <p:spPr>
            <a:xfrm>
              <a:off x="644405" y="5204755"/>
              <a:ext cx="245893" cy="0"/>
            </a:xfrm>
            <a:prstGeom prst="line">
              <a:avLst/>
            </a:prstGeom>
            <a:ln>
              <a:solidFill>
                <a:srgbClr val="005A9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98" name="Group 497"/>
            <p:cNvGrpSpPr/>
            <p:nvPr/>
          </p:nvGrpSpPr>
          <p:grpSpPr>
            <a:xfrm>
              <a:off x="1022496" y="4379028"/>
              <a:ext cx="651017" cy="1236383"/>
              <a:chOff x="5651685" y="-476444"/>
              <a:chExt cx="1669255" cy="2809977"/>
            </a:xfrm>
          </p:grpSpPr>
          <p:sp>
            <p:nvSpPr>
              <p:cNvPr id="500" name="Rectangle 499"/>
              <p:cNvSpPr/>
              <p:nvPr/>
            </p:nvSpPr>
            <p:spPr bwMode="auto">
              <a:xfrm>
                <a:off x="6203006" y="-476444"/>
                <a:ext cx="566612" cy="171451"/>
              </a:xfrm>
              <a:prstGeom prst="rect">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1" name="Freeform 500"/>
              <p:cNvSpPr/>
              <p:nvPr/>
            </p:nvSpPr>
            <p:spPr bwMode="auto">
              <a:xfrm>
                <a:off x="5651685" y="-476444"/>
                <a:ext cx="1669255" cy="2809977"/>
              </a:xfrm>
              <a:custGeom>
                <a:avLst/>
                <a:gdLst>
                  <a:gd name="connsiteX0" fmla="*/ 239948 w 1715629"/>
                  <a:gd name="connsiteY0" fmla="*/ 0 h 2809977"/>
                  <a:gd name="connsiteX1" fmla="*/ 622279 w 1715629"/>
                  <a:gd name="connsiteY1" fmla="*/ 0 h 2809977"/>
                  <a:gd name="connsiteX2" fmla="*/ 626704 w 1715629"/>
                  <a:gd name="connsiteY2" fmla="*/ 21916 h 2809977"/>
                  <a:gd name="connsiteX3" fmla="*/ 705692 w 1715629"/>
                  <a:gd name="connsiteY3" fmla="*/ 74273 h 2809977"/>
                  <a:gd name="connsiteX4" fmla="*/ 1009937 w 1715629"/>
                  <a:gd name="connsiteY4" fmla="*/ 74273 h 2809977"/>
                  <a:gd name="connsiteX5" fmla="*/ 1088926 w 1715629"/>
                  <a:gd name="connsiteY5" fmla="*/ 21916 h 2809977"/>
                  <a:gd name="connsiteX6" fmla="*/ 1093350 w 1715629"/>
                  <a:gd name="connsiteY6" fmla="*/ 0 h 2809977"/>
                  <a:gd name="connsiteX7" fmla="*/ 1475681 w 1715629"/>
                  <a:gd name="connsiteY7" fmla="*/ 0 h 2809977"/>
                  <a:gd name="connsiteX8" fmla="*/ 1715629 w 1715629"/>
                  <a:gd name="connsiteY8" fmla="*/ 239948 h 2809977"/>
                  <a:gd name="connsiteX9" fmla="*/ 1715629 w 1715629"/>
                  <a:gd name="connsiteY9" fmla="*/ 2570029 h 2809977"/>
                  <a:gd name="connsiteX10" fmla="*/ 1475681 w 1715629"/>
                  <a:gd name="connsiteY10" fmla="*/ 2809977 h 2809977"/>
                  <a:gd name="connsiteX11" fmla="*/ 239948 w 1715629"/>
                  <a:gd name="connsiteY11" fmla="*/ 2809977 h 2809977"/>
                  <a:gd name="connsiteX12" fmla="*/ 0 w 1715629"/>
                  <a:gd name="connsiteY12" fmla="*/ 2570029 h 2809977"/>
                  <a:gd name="connsiteX13" fmla="*/ 0 w 1715629"/>
                  <a:gd name="connsiteY13" fmla="*/ 239948 h 2809977"/>
                  <a:gd name="connsiteX14" fmla="*/ 239948 w 1715629"/>
                  <a:gd name="connsiteY14" fmla="*/ 0 h 280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5629" h="2809977">
                    <a:moveTo>
                      <a:pt x="239948" y="0"/>
                    </a:moveTo>
                    <a:lnTo>
                      <a:pt x="622279" y="0"/>
                    </a:lnTo>
                    <a:lnTo>
                      <a:pt x="626704" y="21916"/>
                    </a:lnTo>
                    <a:cubicBezTo>
                      <a:pt x="639718" y="52684"/>
                      <a:pt x="670184" y="74273"/>
                      <a:pt x="705692" y="74273"/>
                    </a:cubicBezTo>
                    <a:lnTo>
                      <a:pt x="1009937" y="74273"/>
                    </a:lnTo>
                    <a:cubicBezTo>
                      <a:pt x="1045446" y="74273"/>
                      <a:pt x="1075912" y="52684"/>
                      <a:pt x="1088926" y="21916"/>
                    </a:cubicBezTo>
                    <a:lnTo>
                      <a:pt x="1093350" y="0"/>
                    </a:lnTo>
                    <a:lnTo>
                      <a:pt x="1475681" y="0"/>
                    </a:lnTo>
                    <a:cubicBezTo>
                      <a:pt x="1608201" y="0"/>
                      <a:pt x="1715629" y="107428"/>
                      <a:pt x="1715629" y="239948"/>
                    </a:cubicBezTo>
                    <a:lnTo>
                      <a:pt x="1715629" y="2570029"/>
                    </a:lnTo>
                    <a:cubicBezTo>
                      <a:pt x="1715629" y="2702549"/>
                      <a:pt x="1608201" y="2809977"/>
                      <a:pt x="1475681" y="2809977"/>
                    </a:cubicBezTo>
                    <a:lnTo>
                      <a:pt x="239948" y="2809977"/>
                    </a:lnTo>
                    <a:cubicBezTo>
                      <a:pt x="107428" y="2809977"/>
                      <a:pt x="0" y="2702549"/>
                      <a:pt x="0" y="2570029"/>
                    </a:cubicBezTo>
                    <a:lnTo>
                      <a:pt x="0" y="239948"/>
                    </a:lnTo>
                    <a:cubicBezTo>
                      <a:pt x="0" y="107428"/>
                      <a:pt x="107428" y="0"/>
                      <a:pt x="239948" y="0"/>
                    </a:cubicBezTo>
                    <a:close/>
                  </a:path>
                </a:pathLst>
              </a:cu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02" name="Group 501"/>
              <p:cNvGrpSpPr/>
              <p:nvPr/>
            </p:nvGrpSpPr>
            <p:grpSpPr>
              <a:xfrm>
                <a:off x="6124436" y="2123612"/>
                <a:ext cx="723752" cy="98117"/>
                <a:chOff x="6147223" y="2123612"/>
                <a:chExt cx="723752" cy="98117"/>
              </a:xfrm>
            </p:grpSpPr>
            <p:sp>
              <p:nvSpPr>
                <p:cNvPr id="503" name="Rounded Rectangle 502"/>
                <p:cNvSpPr/>
                <p:nvPr/>
              </p:nvSpPr>
              <p:spPr bwMode="auto">
                <a:xfrm>
                  <a:off x="6366215" y="2123612"/>
                  <a:ext cx="285769" cy="98117"/>
                </a:xfrm>
                <a:prstGeom prst="roundRect">
                  <a:avLst>
                    <a:gd name="adj" fmla="val 50000"/>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4" name="Oval 503"/>
                <p:cNvSpPr/>
                <p:nvPr/>
              </p:nvSpPr>
              <p:spPr bwMode="auto">
                <a:xfrm>
                  <a:off x="6147223"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05" name="Oval 504"/>
                <p:cNvSpPr/>
                <p:nvPr/>
              </p:nvSpPr>
              <p:spPr bwMode="auto">
                <a:xfrm>
                  <a:off x="6801125" y="2137745"/>
                  <a:ext cx="69850" cy="69850"/>
                </a:xfrm>
                <a:prstGeom prst="ellipse">
                  <a:avLst/>
                </a:prstGeom>
                <a:solidFill>
                  <a:schemeClr val="tx1">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43" tIns="140516" rIns="175643" bIns="140516" numCol="1" spcCol="0" rtlCol="0" fromWordArt="0" anchor="t" anchorCtr="0" forceAA="0" compatLnSpc="1">
                  <a:prstTxWarp prst="textNoShape">
                    <a:avLst/>
                  </a:prstTxWarp>
                  <a:noAutofit/>
                </a:bodyPr>
                <a:lstStyle/>
                <a:p>
                  <a:pPr algn="ctr" defTabSz="89547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sp>
          <p:nvSpPr>
            <p:cNvPr id="499" name="Rounded Rectangle 498"/>
            <p:cNvSpPr/>
            <p:nvPr/>
          </p:nvSpPr>
          <p:spPr bwMode="auto">
            <a:xfrm>
              <a:off x="1063534" y="4483208"/>
              <a:ext cx="566284" cy="959409"/>
            </a:xfrm>
            <a:prstGeom prst="roundRect">
              <a:avLst>
                <a:gd name="adj" fmla="val 6832"/>
              </a:avLst>
            </a:pr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619" tIns="140495" rIns="175619" bIns="140495" numCol="1" spcCol="0" rtlCol="0" fromWordArt="0" anchor="t" anchorCtr="0" forceAA="0" compatLnSpc="1">
              <a:prstTxWarp prst="textNoShape">
                <a:avLst/>
              </a:prstTxWarp>
              <a:noAutofit/>
            </a:bodyPr>
            <a:lstStyle/>
            <a:p>
              <a:pPr algn="ctr" defTabSz="895300" fontAlgn="base">
                <a:lnSpc>
                  <a:spcPct val="90000"/>
                </a:lnSpc>
                <a:spcBef>
                  <a:spcPct val="0"/>
                </a:spcBef>
                <a:spcAft>
                  <a:spcPct val="0"/>
                </a:spcAft>
              </a:pPr>
              <a:endParaRPr lang="en-US" sz="2305"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0" name="Rectangle 489"/>
            <p:cNvSpPr/>
            <p:nvPr/>
          </p:nvSpPr>
          <p:spPr bwMode="auto">
            <a:xfrm>
              <a:off x="1109980" y="4540246"/>
              <a:ext cx="476049" cy="91833"/>
            </a:xfrm>
            <a:prstGeom prst="rect">
              <a:avLst/>
            </a:prstGeom>
            <a:solidFill>
              <a:srgbClr val="95AC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1" name="Rectangle 490"/>
            <p:cNvSpPr/>
            <p:nvPr/>
          </p:nvSpPr>
          <p:spPr bwMode="auto">
            <a:xfrm>
              <a:off x="1114406" y="4702633"/>
              <a:ext cx="467196" cy="711776"/>
            </a:xfrm>
            <a:prstGeom prst="rect">
              <a:avLst/>
            </a:prstGeom>
            <a:noFill/>
            <a:ln w="12700">
              <a:solidFill>
                <a:srgbClr val="95AC0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cxnSp>
          <p:nvCxnSpPr>
            <p:cNvPr id="492" name="Straight Connector 491"/>
            <p:cNvCxnSpPr/>
            <p:nvPr/>
          </p:nvCxnSpPr>
          <p:spPr>
            <a:xfrm>
              <a:off x="1156162" y="4788387"/>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3" name="Straight Connector 492"/>
            <p:cNvCxnSpPr/>
            <p:nvPr/>
          </p:nvCxnSpPr>
          <p:spPr>
            <a:xfrm>
              <a:off x="1156162" y="4873973"/>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4" name="Straight Connector 493"/>
            <p:cNvCxnSpPr/>
            <p:nvPr/>
          </p:nvCxnSpPr>
          <p:spPr>
            <a:xfrm>
              <a:off x="1156162" y="4959511"/>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5" name="Straight Connector 494"/>
            <p:cNvCxnSpPr/>
            <p:nvPr/>
          </p:nvCxnSpPr>
          <p:spPr>
            <a:xfrm>
              <a:off x="1156162" y="5358752"/>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6" name="Straight Connector 495"/>
            <p:cNvCxnSpPr/>
            <p:nvPr/>
          </p:nvCxnSpPr>
          <p:spPr>
            <a:xfrm>
              <a:off x="1156162" y="5203478"/>
              <a:ext cx="383687" cy="0"/>
            </a:xfrm>
            <a:prstGeom prst="line">
              <a:avLst/>
            </a:prstGeom>
            <a:ln>
              <a:solidFill>
                <a:srgbClr val="95AC08"/>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10" name="Rectangle 609"/>
          <p:cNvSpPr/>
          <p:nvPr/>
        </p:nvSpPr>
        <p:spPr>
          <a:xfrm>
            <a:off x="5126322" y="5032011"/>
            <a:ext cx="485920" cy="226315"/>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74" name="Rectangle 573"/>
          <p:cNvSpPr/>
          <p:nvPr/>
        </p:nvSpPr>
        <p:spPr bwMode="auto">
          <a:xfrm>
            <a:off x="2847512" y="3525280"/>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5" name="Rectangle 574"/>
          <p:cNvSpPr/>
          <p:nvPr/>
        </p:nvSpPr>
        <p:spPr bwMode="auto">
          <a:xfrm>
            <a:off x="3325409" y="3790513"/>
            <a:ext cx="418525" cy="235869"/>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59" name="Rectangle 558"/>
          <p:cNvSpPr/>
          <p:nvPr/>
        </p:nvSpPr>
        <p:spPr>
          <a:xfrm>
            <a:off x="3983404" y="4330577"/>
            <a:ext cx="835443" cy="202750"/>
          </a:xfrm>
          <a:prstGeom prst="rect">
            <a:avLst/>
          </a:prstGeom>
          <a:solidFill>
            <a:srgbClr val="FFB900"/>
          </a:solidFill>
          <a:ln>
            <a:noFill/>
          </a:ln>
        </p:spPr>
        <p:style>
          <a:lnRef idx="2">
            <a:schemeClr val="accent1">
              <a:shade val="50000"/>
            </a:schemeClr>
          </a:lnRef>
          <a:fillRef idx="1">
            <a:schemeClr val="accent1"/>
          </a:fillRef>
          <a:effectRef idx="0">
            <a:schemeClr val="accent1"/>
          </a:effectRef>
          <a:fontRef idx="minor">
            <a:schemeClr val="lt1"/>
          </a:fontRef>
        </p:style>
        <p:txBody>
          <a:bodyPr lIns="91363" tIns="45682" rIns="91363" bIns="45682" rtlCol="0" anchor="ctr"/>
          <a:lstStyle/>
          <a:p>
            <a:pPr algn="ctr" defTabSz="913912"/>
            <a:endParaRPr lang="en-US" sz="1798">
              <a:solidFill>
                <a:srgbClr val="000000"/>
              </a:solidFill>
              <a:latin typeface="Segoe UI"/>
            </a:endParaRPr>
          </a:p>
        </p:txBody>
      </p:sp>
      <p:sp>
        <p:nvSpPr>
          <p:cNvPr id="537" name="Rectangle 536"/>
          <p:cNvSpPr/>
          <p:nvPr/>
        </p:nvSpPr>
        <p:spPr bwMode="auto">
          <a:xfrm flipH="1">
            <a:off x="1758417" y="4602946"/>
            <a:ext cx="207970" cy="268267"/>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15" name="Rectangle 514"/>
          <p:cNvSpPr/>
          <p:nvPr/>
        </p:nvSpPr>
        <p:spPr bwMode="auto">
          <a:xfrm>
            <a:off x="1028773" y="4877910"/>
            <a:ext cx="90492" cy="47665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97" name="Rectangle 496"/>
          <p:cNvSpPr/>
          <p:nvPr/>
        </p:nvSpPr>
        <p:spPr bwMode="auto">
          <a:xfrm>
            <a:off x="1252942" y="4971155"/>
            <a:ext cx="211207" cy="154865"/>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4" name="Oval 23"/>
          <p:cNvSpPr/>
          <p:nvPr/>
        </p:nvSpPr>
        <p:spPr bwMode="auto">
          <a:xfrm>
            <a:off x="6890629"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2" name="Freeform 18"/>
          <p:cNvSpPr>
            <a:spLocks noChangeAspect="1" noEditPoints="1"/>
          </p:cNvSpPr>
          <p:nvPr/>
        </p:nvSpPr>
        <p:spPr bwMode="auto">
          <a:xfrm>
            <a:off x="7035406" y="2453068"/>
            <a:ext cx="546607" cy="403514"/>
          </a:xfrm>
          <a:custGeom>
            <a:avLst/>
            <a:gdLst>
              <a:gd name="T0" fmla="*/ 364 w 780"/>
              <a:gd name="T1" fmla="*/ 241 h 440"/>
              <a:gd name="T2" fmla="*/ 5 w 780"/>
              <a:gd name="T3" fmla="*/ 27 h 440"/>
              <a:gd name="T4" fmla="*/ 48 w 780"/>
              <a:gd name="T5" fmla="*/ 0 h 440"/>
              <a:gd name="T6" fmla="*/ 732 w 780"/>
              <a:gd name="T7" fmla="*/ 0 h 440"/>
              <a:gd name="T8" fmla="*/ 775 w 780"/>
              <a:gd name="T9" fmla="*/ 27 h 440"/>
              <a:gd name="T10" fmla="*/ 416 w 780"/>
              <a:gd name="T11" fmla="*/ 240 h 440"/>
              <a:gd name="T12" fmla="*/ 416 w 780"/>
              <a:gd name="T13" fmla="*/ 241 h 440"/>
              <a:gd name="T14" fmla="*/ 390 w 780"/>
              <a:gd name="T15" fmla="*/ 247 h 440"/>
              <a:gd name="T16" fmla="*/ 364 w 780"/>
              <a:gd name="T17" fmla="*/ 241 h 440"/>
              <a:gd name="T18" fmla="*/ 780 w 780"/>
              <a:gd name="T19" fmla="*/ 324 h 440"/>
              <a:gd name="T20" fmla="*/ 780 w 780"/>
              <a:gd name="T21" fmla="*/ 66 h 440"/>
              <a:gd name="T22" fmla="*/ 563 w 780"/>
              <a:gd name="T23" fmla="*/ 195 h 440"/>
              <a:gd name="T24" fmla="*/ 780 w 780"/>
              <a:gd name="T25" fmla="*/ 324 h 440"/>
              <a:gd name="T26" fmla="*/ 0 w 780"/>
              <a:gd name="T27" fmla="*/ 392 h 440"/>
              <a:gd name="T28" fmla="*/ 48 w 780"/>
              <a:gd name="T29" fmla="*/ 440 h 440"/>
              <a:gd name="T30" fmla="*/ 732 w 780"/>
              <a:gd name="T31" fmla="*/ 440 h 440"/>
              <a:gd name="T32" fmla="*/ 780 w 780"/>
              <a:gd name="T33" fmla="*/ 392 h 440"/>
              <a:gd name="T34" fmla="*/ 780 w 780"/>
              <a:gd name="T35" fmla="*/ 366 h 440"/>
              <a:gd name="T36" fmla="*/ 528 w 780"/>
              <a:gd name="T37" fmla="*/ 216 h 440"/>
              <a:gd name="T38" fmla="*/ 435 w 780"/>
              <a:gd name="T39" fmla="*/ 271 h 440"/>
              <a:gd name="T40" fmla="*/ 390 w 780"/>
              <a:gd name="T41" fmla="*/ 283 h 440"/>
              <a:gd name="T42" fmla="*/ 390 w 780"/>
              <a:gd name="T43" fmla="*/ 283 h 440"/>
              <a:gd name="T44" fmla="*/ 344 w 780"/>
              <a:gd name="T45" fmla="*/ 271 h 440"/>
              <a:gd name="T46" fmla="*/ 252 w 780"/>
              <a:gd name="T47" fmla="*/ 216 h 440"/>
              <a:gd name="T48" fmla="*/ 0 w 780"/>
              <a:gd name="T49" fmla="*/ 366 h 440"/>
              <a:gd name="T50" fmla="*/ 0 w 780"/>
              <a:gd name="T51" fmla="*/ 392 h 440"/>
              <a:gd name="T52" fmla="*/ 217 w 780"/>
              <a:gd name="T53" fmla="*/ 195 h 440"/>
              <a:gd name="T54" fmla="*/ 0 w 780"/>
              <a:gd name="T55" fmla="*/ 66 h 440"/>
              <a:gd name="T56" fmla="*/ 0 w 780"/>
              <a:gd name="T57" fmla="*/ 324 h 440"/>
              <a:gd name="T58" fmla="*/ 217 w 780"/>
              <a:gd name="T59" fmla="*/ 195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0" h="440">
                <a:moveTo>
                  <a:pt x="364" y="241"/>
                </a:moveTo>
                <a:cubicBezTo>
                  <a:pt x="5" y="27"/>
                  <a:pt x="5" y="27"/>
                  <a:pt x="5" y="27"/>
                </a:cubicBezTo>
                <a:cubicBezTo>
                  <a:pt x="13" y="11"/>
                  <a:pt x="29" y="0"/>
                  <a:pt x="48" y="0"/>
                </a:cubicBezTo>
                <a:cubicBezTo>
                  <a:pt x="732" y="0"/>
                  <a:pt x="732" y="0"/>
                  <a:pt x="732" y="0"/>
                </a:cubicBezTo>
                <a:cubicBezTo>
                  <a:pt x="751" y="0"/>
                  <a:pt x="767" y="11"/>
                  <a:pt x="775" y="27"/>
                </a:cubicBezTo>
                <a:cubicBezTo>
                  <a:pt x="416" y="240"/>
                  <a:pt x="416" y="240"/>
                  <a:pt x="416" y="240"/>
                </a:cubicBezTo>
                <a:cubicBezTo>
                  <a:pt x="416" y="241"/>
                  <a:pt x="416" y="241"/>
                  <a:pt x="416" y="241"/>
                </a:cubicBezTo>
                <a:cubicBezTo>
                  <a:pt x="409" y="245"/>
                  <a:pt x="400" y="247"/>
                  <a:pt x="390" y="247"/>
                </a:cubicBezTo>
                <a:cubicBezTo>
                  <a:pt x="380" y="247"/>
                  <a:pt x="370" y="245"/>
                  <a:pt x="364" y="241"/>
                </a:cubicBezTo>
                <a:close/>
                <a:moveTo>
                  <a:pt x="780" y="324"/>
                </a:moveTo>
                <a:cubicBezTo>
                  <a:pt x="780" y="66"/>
                  <a:pt x="780" y="66"/>
                  <a:pt x="780" y="66"/>
                </a:cubicBezTo>
                <a:cubicBezTo>
                  <a:pt x="563" y="195"/>
                  <a:pt x="563" y="195"/>
                  <a:pt x="563" y="195"/>
                </a:cubicBezTo>
                <a:lnTo>
                  <a:pt x="780" y="324"/>
                </a:lnTo>
                <a:close/>
                <a:moveTo>
                  <a:pt x="0" y="392"/>
                </a:moveTo>
                <a:cubicBezTo>
                  <a:pt x="0" y="419"/>
                  <a:pt x="21" y="440"/>
                  <a:pt x="48" y="440"/>
                </a:cubicBezTo>
                <a:cubicBezTo>
                  <a:pt x="732" y="440"/>
                  <a:pt x="732" y="440"/>
                  <a:pt x="732" y="440"/>
                </a:cubicBezTo>
                <a:cubicBezTo>
                  <a:pt x="758" y="440"/>
                  <a:pt x="780" y="419"/>
                  <a:pt x="780" y="392"/>
                </a:cubicBezTo>
                <a:cubicBezTo>
                  <a:pt x="780" y="366"/>
                  <a:pt x="780" y="366"/>
                  <a:pt x="780" y="366"/>
                </a:cubicBezTo>
                <a:cubicBezTo>
                  <a:pt x="528" y="216"/>
                  <a:pt x="528" y="216"/>
                  <a:pt x="528" y="216"/>
                </a:cubicBezTo>
                <a:cubicBezTo>
                  <a:pt x="435" y="271"/>
                  <a:pt x="435" y="271"/>
                  <a:pt x="435" y="271"/>
                </a:cubicBezTo>
                <a:cubicBezTo>
                  <a:pt x="423" y="279"/>
                  <a:pt x="407" y="283"/>
                  <a:pt x="390" y="283"/>
                </a:cubicBezTo>
                <a:cubicBezTo>
                  <a:pt x="390" y="283"/>
                  <a:pt x="390" y="283"/>
                  <a:pt x="390" y="283"/>
                </a:cubicBezTo>
                <a:cubicBezTo>
                  <a:pt x="373" y="283"/>
                  <a:pt x="357" y="279"/>
                  <a:pt x="344" y="271"/>
                </a:cubicBezTo>
                <a:cubicBezTo>
                  <a:pt x="252" y="216"/>
                  <a:pt x="252" y="216"/>
                  <a:pt x="252" y="216"/>
                </a:cubicBezTo>
                <a:cubicBezTo>
                  <a:pt x="0" y="366"/>
                  <a:pt x="0" y="366"/>
                  <a:pt x="0" y="366"/>
                </a:cubicBezTo>
                <a:lnTo>
                  <a:pt x="0" y="392"/>
                </a:lnTo>
                <a:close/>
                <a:moveTo>
                  <a:pt x="217" y="195"/>
                </a:moveTo>
                <a:cubicBezTo>
                  <a:pt x="0" y="66"/>
                  <a:pt x="0" y="66"/>
                  <a:pt x="0" y="66"/>
                </a:cubicBezTo>
                <a:cubicBezTo>
                  <a:pt x="0" y="324"/>
                  <a:pt x="0" y="324"/>
                  <a:pt x="0" y="324"/>
                </a:cubicBezTo>
                <a:lnTo>
                  <a:pt x="217" y="195"/>
                </a:lnTo>
                <a:close/>
              </a:path>
            </a:pathLst>
          </a:custGeom>
          <a:solidFill>
            <a:schemeClr val="bg1"/>
          </a:solidFill>
          <a:ln>
            <a:noFill/>
            <a:headEnd type="none" w="med" len="med"/>
            <a:tailEnd type="none" w="med" len="med"/>
          </a:ln>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6049" tIns="43888" rIns="0" bIns="43888" numCol="1" spcCol="0" rtlCol="0" fromWordArt="0" anchor="ctr" anchorCtr="0" forceAA="0" compatLnSpc="1">
            <a:prstTxWarp prst="textNoShape">
              <a:avLst/>
            </a:prstTxWarp>
            <a:noAutofit/>
          </a:bodyPr>
          <a:lstStyle/>
          <a:p>
            <a:pPr defTabSz="895119">
              <a:lnSpc>
                <a:spcPct val="90000"/>
              </a:lnSpc>
              <a:spcAft>
                <a:spcPts val="576"/>
              </a:spcAft>
            </a:pPr>
            <a:endParaRPr lang="en-US" sz="1342" b="1" dirty="0">
              <a:gradFill>
                <a:gsLst>
                  <a:gs pos="50427">
                    <a:srgbClr val="FFFFFF"/>
                  </a:gs>
                  <a:gs pos="30000">
                    <a:srgbClr val="FFFFFF"/>
                  </a:gs>
                </a:gsLst>
                <a:lin ang="5400000" scaled="0"/>
              </a:gradFill>
              <a:latin typeface="Segoe UI"/>
            </a:endParaRPr>
          </a:p>
        </p:txBody>
      </p:sp>
      <p:sp>
        <p:nvSpPr>
          <p:cNvPr id="333" name="Oval 332"/>
          <p:cNvSpPr/>
          <p:nvPr/>
        </p:nvSpPr>
        <p:spPr bwMode="auto">
          <a:xfrm>
            <a:off x="8093680"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4" name="Freeform 17"/>
          <p:cNvSpPr>
            <a:spLocks noEditPoints="1"/>
          </p:cNvSpPr>
          <p:nvPr/>
        </p:nvSpPr>
        <p:spPr bwMode="auto">
          <a:xfrm>
            <a:off x="8281458" y="2362151"/>
            <a:ext cx="460602" cy="585348"/>
          </a:xfrm>
          <a:custGeom>
            <a:avLst/>
            <a:gdLst>
              <a:gd name="T0" fmla="*/ 718 w 3648"/>
              <a:gd name="T1" fmla="*/ 1195 h 4636"/>
              <a:gd name="T2" fmla="*/ 2791 w 3648"/>
              <a:gd name="T3" fmla="*/ 1195 h 4636"/>
              <a:gd name="T4" fmla="*/ 2791 w 3648"/>
              <a:gd name="T5" fmla="*/ 1358 h 4636"/>
              <a:gd name="T6" fmla="*/ 718 w 3648"/>
              <a:gd name="T7" fmla="*/ 1358 h 4636"/>
              <a:gd name="T8" fmla="*/ 718 w 3648"/>
              <a:gd name="T9" fmla="*/ 1195 h 4636"/>
              <a:gd name="T10" fmla="*/ 718 w 3648"/>
              <a:gd name="T11" fmla="*/ 1195 h 4636"/>
              <a:gd name="T12" fmla="*/ 718 w 3648"/>
              <a:gd name="T13" fmla="*/ 1195 h 4636"/>
              <a:gd name="T14" fmla="*/ 718 w 3648"/>
              <a:gd name="T15" fmla="*/ 1885 h 4636"/>
              <a:gd name="T16" fmla="*/ 2791 w 3648"/>
              <a:gd name="T17" fmla="*/ 1885 h 4636"/>
              <a:gd name="T18" fmla="*/ 2791 w 3648"/>
              <a:gd name="T19" fmla="*/ 1748 h 4636"/>
              <a:gd name="T20" fmla="*/ 718 w 3648"/>
              <a:gd name="T21" fmla="*/ 1748 h 4636"/>
              <a:gd name="T22" fmla="*/ 718 w 3648"/>
              <a:gd name="T23" fmla="*/ 1885 h 4636"/>
              <a:gd name="T24" fmla="*/ 718 w 3648"/>
              <a:gd name="T25" fmla="*/ 1885 h 4636"/>
              <a:gd name="T26" fmla="*/ 718 w 3648"/>
              <a:gd name="T27" fmla="*/ 1885 h 4636"/>
              <a:gd name="T28" fmla="*/ 718 w 3648"/>
              <a:gd name="T29" fmla="*/ 2439 h 4636"/>
              <a:gd name="T30" fmla="*/ 2791 w 3648"/>
              <a:gd name="T31" fmla="*/ 2439 h 4636"/>
              <a:gd name="T32" fmla="*/ 2791 w 3648"/>
              <a:gd name="T33" fmla="*/ 2276 h 4636"/>
              <a:gd name="T34" fmla="*/ 718 w 3648"/>
              <a:gd name="T35" fmla="*/ 2276 h 4636"/>
              <a:gd name="T36" fmla="*/ 718 w 3648"/>
              <a:gd name="T37" fmla="*/ 2439 h 4636"/>
              <a:gd name="T38" fmla="*/ 718 w 3648"/>
              <a:gd name="T39" fmla="*/ 2439 h 4636"/>
              <a:gd name="T40" fmla="*/ 718 w 3648"/>
              <a:gd name="T41" fmla="*/ 2439 h 4636"/>
              <a:gd name="T42" fmla="*/ 718 w 3648"/>
              <a:gd name="T43" fmla="*/ 2966 h 4636"/>
              <a:gd name="T44" fmla="*/ 2791 w 3648"/>
              <a:gd name="T45" fmla="*/ 2966 h 4636"/>
              <a:gd name="T46" fmla="*/ 2791 w 3648"/>
              <a:gd name="T47" fmla="*/ 2803 h 4636"/>
              <a:gd name="T48" fmla="*/ 718 w 3648"/>
              <a:gd name="T49" fmla="*/ 2803 h 4636"/>
              <a:gd name="T50" fmla="*/ 718 w 3648"/>
              <a:gd name="T51" fmla="*/ 2966 h 4636"/>
              <a:gd name="T52" fmla="*/ 718 w 3648"/>
              <a:gd name="T53" fmla="*/ 2966 h 4636"/>
              <a:gd name="T54" fmla="*/ 718 w 3648"/>
              <a:gd name="T55" fmla="*/ 2966 h 4636"/>
              <a:gd name="T56" fmla="*/ 3648 w 3648"/>
              <a:gd name="T57" fmla="*/ 1131 h 4636"/>
              <a:gd name="T58" fmla="*/ 3648 w 3648"/>
              <a:gd name="T59" fmla="*/ 4636 h 4636"/>
              <a:gd name="T60" fmla="*/ 0 w 3648"/>
              <a:gd name="T61" fmla="*/ 4636 h 4636"/>
              <a:gd name="T62" fmla="*/ 0 w 3648"/>
              <a:gd name="T63" fmla="*/ 14 h 4636"/>
              <a:gd name="T64" fmla="*/ 2718 w 3648"/>
              <a:gd name="T65" fmla="*/ 14 h 4636"/>
              <a:gd name="T66" fmla="*/ 2718 w 3648"/>
              <a:gd name="T67" fmla="*/ 0 h 4636"/>
              <a:gd name="T68" fmla="*/ 3648 w 3648"/>
              <a:gd name="T69" fmla="*/ 1131 h 4636"/>
              <a:gd name="T70" fmla="*/ 3648 w 3648"/>
              <a:gd name="T71" fmla="*/ 1131 h 4636"/>
              <a:gd name="T72" fmla="*/ 3648 w 3648"/>
              <a:gd name="T73" fmla="*/ 1131 h 4636"/>
              <a:gd name="T74" fmla="*/ 3409 w 3648"/>
              <a:gd name="T75" fmla="*/ 994 h 4636"/>
              <a:gd name="T76" fmla="*/ 2692 w 3648"/>
              <a:gd name="T77" fmla="*/ 994 h 4636"/>
              <a:gd name="T78" fmla="*/ 2718 w 3648"/>
              <a:gd name="T79" fmla="*/ 265 h 4636"/>
              <a:gd name="T80" fmla="*/ 251 w 3648"/>
              <a:gd name="T81" fmla="*/ 265 h 4636"/>
              <a:gd name="T82" fmla="*/ 251 w 3648"/>
              <a:gd name="T83" fmla="*/ 4386 h 4636"/>
              <a:gd name="T84" fmla="*/ 3409 w 3648"/>
              <a:gd name="T85" fmla="*/ 4386 h 4636"/>
              <a:gd name="T86" fmla="*/ 3409 w 3648"/>
              <a:gd name="T87" fmla="*/ 994 h 4636"/>
              <a:gd name="T88" fmla="*/ 3409 w 3648"/>
              <a:gd name="T89" fmla="*/ 994 h 4636"/>
              <a:gd name="T90" fmla="*/ 3409 w 3648"/>
              <a:gd name="T91" fmla="*/ 994 h 4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48" h="4636">
                <a:moveTo>
                  <a:pt x="718" y="1195"/>
                </a:moveTo>
                <a:lnTo>
                  <a:pt x="2791" y="1195"/>
                </a:lnTo>
                <a:lnTo>
                  <a:pt x="2791" y="1358"/>
                </a:lnTo>
                <a:lnTo>
                  <a:pt x="718" y="1358"/>
                </a:lnTo>
                <a:lnTo>
                  <a:pt x="718" y="1195"/>
                </a:lnTo>
                <a:lnTo>
                  <a:pt x="718" y="1195"/>
                </a:lnTo>
                <a:lnTo>
                  <a:pt x="718" y="1195"/>
                </a:lnTo>
                <a:close/>
                <a:moveTo>
                  <a:pt x="718" y="1885"/>
                </a:moveTo>
                <a:lnTo>
                  <a:pt x="2791" y="1885"/>
                </a:lnTo>
                <a:lnTo>
                  <a:pt x="2791" y="1748"/>
                </a:lnTo>
                <a:lnTo>
                  <a:pt x="718" y="1748"/>
                </a:lnTo>
                <a:lnTo>
                  <a:pt x="718" y="1885"/>
                </a:lnTo>
                <a:lnTo>
                  <a:pt x="718" y="1885"/>
                </a:lnTo>
                <a:lnTo>
                  <a:pt x="718" y="1885"/>
                </a:lnTo>
                <a:close/>
                <a:moveTo>
                  <a:pt x="718" y="2439"/>
                </a:moveTo>
                <a:lnTo>
                  <a:pt x="2791" y="2439"/>
                </a:lnTo>
                <a:lnTo>
                  <a:pt x="2791" y="2276"/>
                </a:lnTo>
                <a:lnTo>
                  <a:pt x="718" y="2276"/>
                </a:lnTo>
                <a:lnTo>
                  <a:pt x="718" y="2439"/>
                </a:lnTo>
                <a:lnTo>
                  <a:pt x="718" y="2439"/>
                </a:lnTo>
                <a:lnTo>
                  <a:pt x="718" y="2439"/>
                </a:lnTo>
                <a:close/>
                <a:moveTo>
                  <a:pt x="718" y="2966"/>
                </a:moveTo>
                <a:lnTo>
                  <a:pt x="2791" y="2966"/>
                </a:lnTo>
                <a:lnTo>
                  <a:pt x="2791" y="2803"/>
                </a:lnTo>
                <a:lnTo>
                  <a:pt x="718" y="2803"/>
                </a:lnTo>
                <a:lnTo>
                  <a:pt x="718" y="2966"/>
                </a:lnTo>
                <a:lnTo>
                  <a:pt x="718" y="2966"/>
                </a:lnTo>
                <a:lnTo>
                  <a:pt x="718" y="2966"/>
                </a:lnTo>
                <a:close/>
                <a:moveTo>
                  <a:pt x="3648" y="1131"/>
                </a:moveTo>
                <a:lnTo>
                  <a:pt x="3648" y="4636"/>
                </a:lnTo>
                <a:lnTo>
                  <a:pt x="0" y="4636"/>
                </a:lnTo>
                <a:lnTo>
                  <a:pt x="0" y="14"/>
                </a:lnTo>
                <a:lnTo>
                  <a:pt x="2718" y="14"/>
                </a:lnTo>
                <a:lnTo>
                  <a:pt x="2718" y="0"/>
                </a:lnTo>
                <a:lnTo>
                  <a:pt x="3648" y="1131"/>
                </a:lnTo>
                <a:lnTo>
                  <a:pt x="3648" y="1131"/>
                </a:lnTo>
                <a:lnTo>
                  <a:pt x="3648" y="1131"/>
                </a:lnTo>
                <a:close/>
                <a:moveTo>
                  <a:pt x="3409" y="994"/>
                </a:moveTo>
                <a:lnTo>
                  <a:pt x="2692" y="994"/>
                </a:lnTo>
                <a:lnTo>
                  <a:pt x="2718" y="265"/>
                </a:lnTo>
                <a:lnTo>
                  <a:pt x="251" y="265"/>
                </a:lnTo>
                <a:lnTo>
                  <a:pt x="251" y="4386"/>
                </a:lnTo>
                <a:lnTo>
                  <a:pt x="3409" y="4386"/>
                </a:lnTo>
                <a:lnTo>
                  <a:pt x="3409" y="994"/>
                </a:lnTo>
                <a:lnTo>
                  <a:pt x="3409" y="994"/>
                </a:lnTo>
                <a:lnTo>
                  <a:pt x="3409" y="994"/>
                </a:ln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37" name="Oval 336"/>
          <p:cNvSpPr/>
          <p:nvPr/>
        </p:nvSpPr>
        <p:spPr bwMode="auto">
          <a:xfrm>
            <a:off x="9296732"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8" name="Freeform 337"/>
          <p:cNvSpPr>
            <a:spLocks noEditPoints="1"/>
          </p:cNvSpPr>
          <p:nvPr/>
        </p:nvSpPr>
        <p:spPr bwMode="auto">
          <a:xfrm>
            <a:off x="9425667" y="2406876"/>
            <a:ext cx="578291" cy="495893"/>
          </a:xfrm>
          <a:custGeom>
            <a:avLst/>
            <a:gdLst>
              <a:gd name="T0" fmla="*/ 1173 w 1958"/>
              <a:gd name="T1" fmla="*/ 413 h 1678"/>
              <a:gd name="T2" fmla="*/ 1292 w 1958"/>
              <a:gd name="T3" fmla="*/ 532 h 1678"/>
              <a:gd name="T4" fmla="*/ 1292 w 1958"/>
              <a:gd name="T5" fmla="*/ 1063 h 1678"/>
              <a:gd name="T6" fmla="*/ 1173 w 1958"/>
              <a:gd name="T7" fmla="*/ 1182 h 1678"/>
              <a:gd name="T8" fmla="*/ 1173 w 1958"/>
              <a:gd name="T9" fmla="*/ 1182 h 1678"/>
              <a:gd name="T10" fmla="*/ 1173 w 1958"/>
              <a:gd name="T11" fmla="*/ 1559 h 1678"/>
              <a:gd name="T12" fmla="*/ 1061 w 1958"/>
              <a:gd name="T13" fmla="*/ 1678 h 1678"/>
              <a:gd name="T14" fmla="*/ 893 w 1958"/>
              <a:gd name="T15" fmla="*/ 1678 h 1678"/>
              <a:gd name="T16" fmla="*/ 781 w 1958"/>
              <a:gd name="T17" fmla="*/ 1559 h 1678"/>
              <a:gd name="T18" fmla="*/ 781 w 1958"/>
              <a:gd name="T19" fmla="*/ 1182 h 1678"/>
              <a:gd name="T20" fmla="*/ 781 w 1958"/>
              <a:gd name="T21" fmla="*/ 1182 h 1678"/>
              <a:gd name="T22" fmla="*/ 662 w 1958"/>
              <a:gd name="T23" fmla="*/ 1063 h 1678"/>
              <a:gd name="T24" fmla="*/ 662 w 1958"/>
              <a:gd name="T25" fmla="*/ 532 h 1678"/>
              <a:gd name="T26" fmla="*/ 781 w 1958"/>
              <a:gd name="T27" fmla="*/ 413 h 1678"/>
              <a:gd name="T28" fmla="*/ 1173 w 1958"/>
              <a:gd name="T29" fmla="*/ 413 h 1678"/>
              <a:gd name="T30" fmla="*/ 789 w 1958"/>
              <a:gd name="T31" fmla="*/ 188 h 1678"/>
              <a:gd name="T32" fmla="*/ 977 w 1958"/>
              <a:gd name="T33" fmla="*/ 376 h 1678"/>
              <a:gd name="T34" fmla="*/ 1164 w 1958"/>
              <a:gd name="T35" fmla="*/ 188 h 1678"/>
              <a:gd name="T36" fmla="*/ 977 w 1958"/>
              <a:gd name="T37" fmla="*/ 0 h 1678"/>
              <a:gd name="T38" fmla="*/ 789 w 1958"/>
              <a:gd name="T39" fmla="*/ 188 h 1678"/>
              <a:gd name="T40" fmla="*/ 1861 w 1958"/>
              <a:gd name="T41" fmla="*/ 461 h 1678"/>
              <a:gd name="T42" fmla="*/ 1527 w 1958"/>
              <a:gd name="T43" fmla="*/ 461 h 1678"/>
              <a:gd name="T44" fmla="*/ 1429 w 1958"/>
              <a:gd name="T45" fmla="*/ 559 h 1678"/>
              <a:gd name="T46" fmla="*/ 1429 w 1958"/>
              <a:gd name="T47" fmla="*/ 1015 h 1678"/>
              <a:gd name="T48" fmla="*/ 1527 w 1958"/>
              <a:gd name="T49" fmla="*/ 1113 h 1678"/>
              <a:gd name="T50" fmla="*/ 1527 w 1958"/>
              <a:gd name="T51" fmla="*/ 1113 h 1678"/>
              <a:gd name="T52" fmla="*/ 1527 w 1958"/>
              <a:gd name="T53" fmla="*/ 1442 h 1678"/>
              <a:gd name="T54" fmla="*/ 1617 w 1958"/>
              <a:gd name="T55" fmla="*/ 1541 h 1678"/>
              <a:gd name="T56" fmla="*/ 1763 w 1958"/>
              <a:gd name="T57" fmla="*/ 1541 h 1678"/>
              <a:gd name="T58" fmla="*/ 1861 w 1958"/>
              <a:gd name="T59" fmla="*/ 1442 h 1678"/>
              <a:gd name="T60" fmla="*/ 1861 w 1958"/>
              <a:gd name="T61" fmla="*/ 1113 h 1678"/>
              <a:gd name="T62" fmla="*/ 1861 w 1958"/>
              <a:gd name="T63" fmla="*/ 1113 h 1678"/>
              <a:gd name="T64" fmla="*/ 1958 w 1958"/>
              <a:gd name="T65" fmla="*/ 1015 h 1678"/>
              <a:gd name="T66" fmla="*/ 1958 w 1958"/>
              <a:gd name="T67" fmla="*/ 559 h 1678"/>
              <a:gd name="T68" fmla="*/ 1861 w 1958"/>
              <a:gd name="T69" fmla="*/ 461 h 1678"/>
              <a:gd name="T70" fmla="*/ 1530 w 1958"/>
              <a:gd name="T71" fmla="*/ 265 h 1678"/>
              <a:gd name="T72" fmla="*/ 1691 w 1958"/>
              <a:gd name="T73" fmla="*/ 424 h 1678"/>
              <a:gd name="T74" fmla="*/ 1853 w 1958"/>
              <a:gd name="T75" fmla="*/ 265 h 1678"/>
              <a:gd name="T76" fmla="*/ 1691 w 1958"/>
              <a:gd name="T77" fmla="*/ 106 h 1678"/>
              <a:gd name="T78" fmla="*/ 1530 w 1958"/>
              <a:gd name="T79" fmla="*/ 265 h 1678"/>
              <a:gd name="T80" fmla="*/ 432 w 1958"/>
              <a:gd name="T81" fmla="*/ 461 h 1678"/>
              <a:gd name="T82" fmla="*/ 98 w 1958"/>
              <a:gd name="T83" fmla="*/ 461 h 1678"/>
              <a:gd name="T84" fmla="*/ 0 w 1958"/>
              <a:gd name="T85" fmla="*/ 559 h 1678"/>
              <a:gd name="T86" fmla="*/ 0 w 1958"/>
              <a:gd name="T87" fmla="*/ 1015 h 1678"/>
              <a:gd name="T88" fmla="*/ 98 w 1958"/>
              <a:gd name="T89" fmla="*/ 1113 h 1678"/>
              <a:gd name="T90" fmla="*/ 98 w 1958"/>
              <a:gd name="T91" fmla="*/ 1113 h 1678"/>
              <a:gd name="T92" fmla="*/ 98 w 1958"/>
              <a:gd name="T93" fmla="*/ 1442 h 1678"/>
              <a:gd name="T94" fmla="*/ 195 w 1958"/>
              <a:gd name="T95" fmla="*/ 1541 h 1678"/>
              <a:gd name="T96" fmla="*/ 341 w 1958"/>
              <a:gd name="T97" fmla="*/ 1541 h 1678"/>
              <a:gd name="T98" fmla="*/ 432 w 1958"/>
              <a:gd name="T99" fmla="*/ 1442 h 1678"/>
              <a:gd name="T100" fmla="*/ 432 w 1958"/>
              <a:gd name="T101" fmla="*/ 1113 h 1678"/>
              <a:gd name="T102" fmla="*/ 432 w 1958"/>
              <a:gd name="T103" fmla="*/ 1113 h 1678"/>
              <a:gd name="T104" fmla="*/ 529 w 1958"/>
              <a:gd name="T105" fmla="*/ 1015 h 1678"/>
              <a:gd name="T106" fmla="*/ 529 w 1958"/>
              <a:gd name="T107" fmla="*/ 559 h 1678"/>
              <a:gd name="T108" fmla="*/ 432 w 1958"/>
              <a:gd name="T109" fmla="*/ 461 h 1678"/>
              <a:gd name="T110" fmla="*/ 101 w 1958"/>
              <a:gd name="T111" fmla="*/ 265 h 1678"/>
              <a:gd name="T112" fmla="*/ 262 w 1958"/>
              <a:gd name="T113" fmla="*/ 424 h 1678"/>
              <a:gd name="T114" fmla="*/ 423 w 1958"/>
              <a:gd name="T115" fmla="*/ 265 h 1678"/>
              <a:gd name="T116" fmla="*/ 262 w 1958"/>
              <a:gd name="T117" fmla="*/ 106 h 1678"/>
              <a:gd name="T118" fmla="*/ 101 w 1958"/>
              <a:gd name="T119" fmla="*/ 265 h 1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58" h="1678">
                <a:moveTo>
                  <a:pt x="1173" y="413"/>
                </a:moveTo>
                <a:cubicBezTo>
                  <a:pt x="1236" y="413"/>
                  <a:pt x="1292" y="469"/>
                  <a:pt x="1292" y="532"/>
                </a:cubicBezTo>
                <a:cubicBezTo>
                  <a:pt x="1292" y="532"/>
                  <a:pt x="1292" y="532"/>
                  <a:pt x="1292" y="1063"/>
                </a:cubicBezTo>
                <a:cubicBezTo>
                  <a:pt x="1292" y="1126"/>
                  <a:pt x="1236" y="1182"/>
                  <a:pt x="1173" y="1182"/>
                </a:cubicBezTo>
                <a:cubicBezTo>
                  <a:pt x="1173" y="1182"/>
                  <a:pt x="1173" y="1182"/>
                  <a:pt x="1173" y="1182"/>
                </a:cubicBezTo>
                <a:cubicBezTo>
                  <a:pt x="1173" y="1182"/>
                  <a:pt x="1173" y="1182"/>
                  <a:pt x="1173" y="1559"/>
                </a:cubicBezTo>
                <a:cubicBezTo>
                  <a:pt x="1173" y="1622"/>
                  <a:pt x="1124" y="1678"/>
                  <a:pt x="1061" y="1678"/>
                </a:cubicBezTo>
                <a:cubicBezTo>
                  <a:pt x="1061" y="1678"/>
                  <a:pt x="1061" y="1678"/>
                  <a:pt x="893" y="1678"/>
                </a:cubicBezTo>
                <a:cubicBezTo>
                  <a:pt x="830" y="1678"/>
                  <a:pt x="781" y="1622"/>
                  <a:pt x="781" y="1559"/>
                </a:cubicBezTo>
                <a:cubicBezTo>
                  <a:pt x="781" y="1559"/>
                  <a:pt x="781" y="1559"/>
                  <a:pt x="781" y="1182"/>
                </a:cubicBezTo>
                <a:cubicBezTo>
                  <a:pt x="781" y="1182"/>
                  <a:pt x="781" y="1182"/>
                  <a:pt x="781" y="1182"/>
                </a:cubicBezTo>
                <a:cubicBezTo>
                  <a:pt x="718" y="1182"/>
                  <a:pt x="662" y="1126"/>
                  <a:pt x="662" y="1063"/>
                </a:cubicBezTo>
                <a:cubicBezTo>
                  <a:pt x="662" y="1063"/>
                  <a:pt x="662" y="1063"/>
                  <a:pt x="662" y="532"/>
                </a:cubicBezTo>
                <a:cubicBezTo>
                  <a:pt x="662" y="469"/>
                  <a:pt x="718" y="413"/>
                  <a:pt x="781" y="413"/>
                </a:cubicBezTo>
                <a:cubicBezTo>
                  <a:pt x="781" y="413"/>
                  <a:pt x="781" y="413"/>
                  <a:pt x="1173" y="413"/>
                </a:cubicBezTo>
                <a:close/>
                <a:moveTo>
                  <a:pt x="789" y="188"/>
                </a:moveTo>
                <a:cubicBezTo>
                  <a:pt x="789" y="292"/>
                  <a:pt x="873" y="376"/>
                  <a:pt x="977" y="376"/>
                </a:cubicBezTo>
                <a:cubicBezTo>
                  <a:pt x="1080" y="376"/>
                  <a:pt x="1164" y="292"/>
                  <a:pt x="1164" y="188"/>
                </a:cubicBezTo>
                <a:cubicBezTo>
                  <a:pt x="1164" y="84"/>
                  <a:pt x="1080" y="0"/>
                  <a:pt x="977" y="0"/>
                </a:cubicBezTo>
                <a:cubicBezTo>
                  <a:pt x="873" y="0"/>
                  <a:pt x="789" y="84"/>
                  <a:pt x="789" y="188"/>
                </a:cubicBezTo>
                <a:close/>
                <a:moveTo>
                  <a:pt x="1861" y="461"/>
                </a:moveTo>
                <a:cubicBezTo>
                  <a:pt x="1527" y="461"/>
                  <a:pt x="1527" y="461"/>
                  <a:pt x="1527" y="461"/>
                </a:cubicBezTo>
                <a:cubicBezTo>
                  <a:pt x="1471" y="461"/>
                  <a:pt x="1429" y="503"/>
                  <a:pt x="1429" y="559"/>
                </a:cubicBezTo>
                <a:cubicBezTo>
                  <a:pt x="1429" y="1015"/>
                  <a:pt x="1429" y="1015"/>
                  <a:pt x="1429" y="1015"/>
                </a:cubicBezTo>
                <a:cubicBezTo>
                  <a:pt x="1429" y="1071"/>
                  <a:pt x="1471" y="1113"/>
                  <a:pt x="1527" y="1113"/>
                </a:cubicBezTo>
                <a:cubicBezTo>
                  <a:pt x="1527" y="1113"/>
                  <a:pt x="1527" y="1113"/>
                  <a:pt x="1527" y="1113"/>
                </a:cubicBezTo>
                <a:cubicBezTo>
                  <a:pt x="1527" y="1442"/>
                  <a:pt x="1527" y="1442"/>
                  <a:pt x="1527" y="1442"/>
                </a:cubicBezTo>
                <a:cubicBezTo>
                  <a:pt x="1527" y="1499"/>
                  <a:pt x="1568" y="1541"/>
                  <a:pt x="1617" y="1541"/>
                </a:cubicBezTo>
                <a:cubicBezTo>
                  <a:pt x="1763" y="1541"/>
                  <a:pt x="1763" y="1541"/>
                  <a:pt x="1763" y="1541"/>
                </a:cubicBezTo>
                <a:cubicBezTo>
                  <a:pt x="1819" y="1541"/>
                  <a:pt x="1861" y="1499"/>
                  <a:pt x="1861" y="1442"/>
                </a:cubicBezTo>
                <a:cubicBezTo>
                  <a:pt x="1861" y="1113"/>
                  <a:pt x="1861" y="1113"/>
                  <a:pt x="1861" y="1113"/>
                </a:cubicBezTo>
                <a:cubicBezTo>
                  <a:pt x="1861" y="1113"/>
                  <a:pt x="1861" y="1113"/>
                  <a:pt x="1861" y="1113"/>
                </a:cubicBezTo>
                <a:cubicBezTo>
                  <a:pt x="1917" y="1113"/>
                  <a:pt x="1958" y="1071"/>
                  <a:pt x="1958" y="1015"/>
                </a:cubicBezTo>
                <a:cubicBezTo>
                  <a:pt x="1958" y="559"/>
                  <a:pt x="1958" y="559"/>
                  <a:pt x="1958" y="559"/>
                </a:cubicBezTo>
                <a:cubicBezTo>
                  <a:pt x="1958" y="503"/>
                  <a:pt x="1917" y="461"/>
                  <a:pt x="1861" y="461"/>
                </a:cubicBezTo>
                <a:close/>
                <a:moveTo>
                  <a:pt x="1530" y="265"/>
                </a:moveTo>
                <a:cubicBezTo>
                  <a:pt x="1530" y="353"/>
                  <a:pt x="1602" y="424"/>
                  <a:pt x="1691" y="424"/>
                </a:cubicBezTo>
                <a:cubicBezTo>
                  <a:pt x="1780" y="424"/>
                  <a:pt x="1853" y="353"/>
                  <a:pt x="1853" y="265"/>
                </a:cubicBezTo>
                <a:cubicBezTo>
                  <a:pt x="1853" y="177"/>
                  <a:pt x="1780" y="106"/>
                  <a:pt x="1691" y="106"/>
                </a:cubicBezTo>
                <a:cubicBezTo>
                  <a:pt x="1602" y="106"/>
                  <a:pt x="1530" y="177"/>
                  <a:pt x="1530" y="265"/>
                </a:cubicBezTo>
                <a:close/>
                <a:moveTo>
                  <a:pt x="432" y="461"/>
                </a:moveTo>
                <a:cubicBezTo>
                  <a:pt x="98" y="461"/>
                  <a:pt x="98" y="461"/>
                  <a:pt x="98" y="461"/>
                </a:cubicBezTo>
                <a:cubicBezTo>
                  <a:pt x="42" y="461"/>
                  <a:pt x="0" y="503"/>
                  <a:pt x="0" y="559"/>
                </a:cubicBezTo>
                <a:cubicBezTo>
                  <a:pt x="0" y="1015"/>
                  <a:pt x="0" y="1015"/>
                  <a:pt x="0" y="1015"/>
                </a:cubicBezTo>
                <a:cubicBezTo>
                  <a:pt x="0" y="1071"/>
                  <a:pt x="42" y="1113"/>
                  <a:pt x="98" y="1113"/>
                </a:cubicBezTo>
                <a:cubicBezTo>
                  <a:pt x="98" y="1113"/>
                  <a:pt x="98" y="1113"/>
                  <a:pt x="98" y="1113"/>
                </a:cubicBezTo>
                <a:cubicBezTo>
                  <a:pt x="98" y="1442"/>
                  <a:pt x="98" y="1442"/>
                  <a:pt x="98" y="1442"/>
                </a:cubicBezTo>
                <a:cubicBezTo>
                  <a:pt x="98" y="1499"/>
                  <a:pt x="139" y="1541"/>
                  <a:pt x="195" y="1541"/>
                </a:cubicBezTo>
                <a:cubicBezTo>
                  <a:pt x="341" y="1541"/>
                  <a:pt x="341" y="1541"/>
                  <a:pt x="341" y="1541"/>
                </a:cubicBezTo>
                <a:cubicBezTo>
                  <a:pt x="390" y="1541"/>
                  <a:pt x="432" y="1499"/>
                  <a:pt x="432" y="1442"/>
                </a:cubicBezTo>
                <a:cubicBezTo>
                  <a:pt x="432" y="1113"/>
                  <a:pt x="432" y="1113"/>
                  <a:pt x="432" y="1113"/>
                </a:cubicBezTo>
                <a:cubicBezTo>
                  <a:pt x="432" y="1113"/>
                  <a:pt x="432" y="1113"/>
                  <a:pt x="432" y="1113"/>
                </a:cubicBezTo>
                <a:cubicBezTo>
                  <a:pt x="488" y="1113"/>
                  <a:pt x="529" y="1071"/>
                  <a:pt x="529" y="1015"/>
                </a:cubicBezTo>
                <a:cubicBezTo>
                  <a:pt x="529" y="559"/>
                  <a:pt x="529" y="559"/>
                  <a:pt x="529" y="559"/>
                </a:cubicBezTo>
                <a:cubicBezTo>
                  <a:pt x="529" y="503"/>
                  <a:pt x="488" y="461"/>
                  <a:pt x="432" y="461"/>
                </a:cubicBezTo>
                <a:close/>
                <a:moveTo>
                  <a:pt x="101" y="265"/>
                </a:moveTo>
                <a:cubicBezTo>
                  <a:pt x="101" y="353"/>
                  <a:pt x="173" y="424"/>
                  <a:pt x="262" y="424"/>
                </a:cubicBezTo>
                <a:cubicBezTo>
                  <a:pt x="351" y="424"/>
                  <a:pt x="423" y="353"/>
                  <a:pt x="423" y="265"/>
                </a:cubicBezTo>
                <a:cubicBezTo>
                  <a:pt x="423" y="177"/>
                  <a:pt x="351" y="106"/>
                  <a:pt x="262" y="106"/>
                </a:cubicBezTo>
                <a:cubicBezTo>
                  <a:pt x="173" y="106"/>
                  <a:pt x="101" y="177"/>
                  <a:pt x="101" y="265"/>
                </a:cubicBezTo>
                <a:close/>
              </a:path>
            </a:pathLst>
          </a:custGeom>
          <a:solidFill>
            <a:schemeClr val="bg1"/>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340" name="Oval 339"/>
          <p:cNvSpPr/>
          <p:nvPr/>
        </p:nvSpPr>
        <p:spPr bwMode="auto">
          <a:xfrm>
            <a:off x="10499783" y="2236744"/>
            <a:ext cx="836157" cy="836157"/>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1" name="Group 10"/>
          <p:cNvGrpSpPr/>
          <p:nvPr/>
        </p:nvGrpSpPr>
        <p:grpSpPr>
          <a:xfrm>
            <a:off x="10645472" y="2417361"/>
            <a:ext cx="544782" cy="474928"/>
            <a:chOff x="10450695" y="2384201"/>
            <a:chExt cx="683568" cy="595918"/>
          </a:xfrm>
        </p:grpSpPr>
        <p:sp>
          <p:nvSpPr>
            <p:cNvPr id="10" name="Rectangle 9"/>
            <p:cNvSpPr/>
            <p:nvPr/>
          </p:nvSpPr>
          <p:spPr bwMode="auto">
            <a:xfrm>
              <a:off x="10450695" y="2384201"/>
              <a:ext cx="595918" cy="595918"/>
            </a:xfrm>
            <a:prstGeom prst="rect">
              <a:avLst/>
            </a:prstGeom>
            <a:noFill/>
            <a:ln w="317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9" name="Freeform 5"/>
            <p:cNvSpPr>
              <a:spLocks/>
            </p:cNvSpPr>
            <p:nvPr/>
          </p:nvSpPr>
          <p:spPr bwMode="auto">
            <a:xfrm>
              <a:off x="10496281" y="2446461"/>
              <a:ext cx="637982" cy="488956"/>
            </a:xfrm>
            <a:custGeom>
              <a:avLst/>
              <a:gdLst>
                <a:gd name="T0" fmla="*/ 2264 w 2306"/>
                <a:gd name="T1" fmla="*/ 244 h 1766"/>
                <a:gd name="T2" fmla="*/ 2062 w 2306"/>
                <a:gd name="T3" fmla="*/ 41 h 1766"/>
                <a:gd name="T4" fmla="*/ 1961 w 2306"/>
                <a:gd name="T5" fmla="*/ 0 h 1766"/>
                <a:gd name="T6" fmla="*/ 1859 w 2306"/>
                <a:gd name="T7" fmla="*/ 41 h 1766"/>
                <a:gd name="T8" fmla="*/ 884 w 2306"/>
                <a:gd name="T9" fmla="*/ 1018 h 1766"/>
                <a:gd name="T10" fmla="*/ 447 w 2306"/>
                <a:gd name="T11" fmla="*/ 580 h 1766"/>
                <a:gd name="T12" fmla="*/ 345 w 2306"/>
                <a:gd name="T13" fmla="*/ 538 h 1766"/>
                <a:gd name="T14" fmla="*/ 244 w 2306"/>
                <a:gd name="T15" fmla="*/ 580 h 1766"/>
                <a:gd name="T16" fmla="*/ 42 w 2306"/>
                <a:gd name="T17" fmla="*/ 782 h 1766"/>
                <a:gd name="T18" fmla="*/ 0 w 2306"/>
                <a:gd name="T19" fmla="*/ 883 h 1766"/>
                <a:gd name="T20" fmla="*/ 42 w 2306"/>
                <a:gd name="T21" fmla="*/ 984 h 1766"/>
                <a:gd name="T22" fmla="*/ 580 w 2306"/>
                <a:gd name="T23" fmla="*/ 1522 h 1766"/>
                <a:gd name="T24" fmla="*/ 783 w 2306"/>
                <a:gd name="T25" fmla="*/ 1725 h 1766"/>
                <a:gd name="T26" fmla="*/ 884 w 2306"/>
                <a:gd name="T27" fmla="*/ 1766 h 1766"/>
                <a:gd name="T28" fmla="*/ 985 w 2306"/>
                <a:gd name="T29" fmla="*/ 1725 h 1766"/>
                <a:gd name="T30" fmla="*/ 1187 w 2306"/>
                <a:gd name="T31" fmla="*/ 1522 h 1766"/>
                <a:gd name="T32" fmla="*/ 2264 w 2306"/>
                <a:gd name="T33" fmla="*/ 446 h 1766"/>
                <a:gd name="T34" fmla="*/ 2306 w 2306"/>
                <a:gd name="T35" fmla="*/ 345 h 1766"/>
                <a:gd name="T36" fmla="*/ 2264 w 2306"/>
                <a:gd name="T37" fmla="*/ 244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06" h="1766">
                  <a:moveTo>
                    <a:pt x="2264" y="244"/>
                  </a:moveTo>
                  <a:cubicBezTo>
                    <a:pt x="2062" y="41"/>
                    <a:pt x="2062" y="41"/>
                    <a:pt x="2062" y="41"/>
                  </a:cubicBezTo>
                  <a:cubicBezTo>
                    <a:pt x="2034" y="14"/>
                    <a:pt x="2000" y="0"/>
                    <a:pt x="1961" y="0"/>
                  </a:cubicBezTo>
                  <a:cubicBezTo>
                    <a:pt x="1921" y="0"/>
                    <a:pt x="1887" y="14"/>
                    <a:pt x="1859" y="41"/>
                  </a:cubicBezTo>
                  <a:cubicBezTo>
                    <a:pt x="884" y="1018"/>
                    <a:pt x="884" y="1018"/>
                    <a:pt x="884" y="1018"/>
                  </a:cubicBezTo>
                  <a:cubicBezTo>
                    <a:pt x="447" y="580"/>
                    <a:pt x="447" y="580"/>
                    <a:pt x="447" y="580"/>
                  </a:cubicBezTo>
                  <a:cubicBezTo>
                    <a:pt x="419" y="552"/>
                    <a:pt x="385" y="538"/>
                    <a:pt x="345" y="538"/>
                  </a:cubicBezTo>
                  <a:cubicBezTo>
                    <a:pt x="306" y="538"/>
                    <a:pt x="272" y="552"/>
                    <a:pt x="244" y="580"/>
                  </a:cubicBezTo>
                  <a:cubicBezTo>
                    <a:pt x="42" y="782"/>
                    <a:pt x="42" y="782"/>
                    <a:pt x="42" y="782"/>
                  </a:cubicBezTo>
                  <a:cubicBezTo>
                    <a:pt x="14" y="810"/>
                    <a:pt x="0" y="843"/>
                    <a:pt x="0" y="883"/>
                  </a:cubicBezTo>
                  <a:cubicBezTo>
                    <a:pt x="0" y="923"/>
                    <a:pt x="14" y="956"/>
                    <a:pt x="42" y="984"/>
                  </a:cubicBezTo>
                  <a:cubicBezTo>
                    <a:pt x="580" y="1522"/>
                    <a:pt x="580" y="1522"/>
                    <a:pt x="580" y="1522"/>
                  </a:cubicBezTo>
                  <a:cubicBezTo>
                    <a:pt x="783" y="1725"/>
                    <a:pt x="783" y="1725"/>
                    <a:pt x="783" y="1725"/>
                  </a:cubicBezTo>
                  <a:cubicBezTo>
                    <a:pt x="810" y="1752"/>
                    <a:pt x="844" y="1766"/>
                    <a:pt x="884" y="1766"/>
                  </a:cubicBezTo>
                  <a:cubicBezTo>
                    <a:pt x="923" y="1766"/>
                    <a:pt x="957" y="1752"/>
                    <a:pt x="985" y="1725"/>
                  </a:cubicBezTo>
                  <a:cubicBezTo>
                    <a:pt x="1187" y="1522"/>
                    <a:pt x="1187" y="1522"/>
                    <a:pt x="1187" y="1522"/>
                  </a:cubicBezTo>
                  <a:cubicBezTo>
                    <a:pt x="2264" y="446"/>
                    <a:pt x="2264" y="446"/>
                    <a:pt x="2264" y="446"/>
                  </a:cubicBezTo>
                  <a:cubicBezTo>
                    <a:pt x="2292" y="418"/>
                    <a:pt x="2306" y="384"/>
                    <a:pt x="2306" y="345"/>
                  </a:cubicBezTo>
                  <a:cubicBezTo>
                    <a:pt x="2306" y="305"/>
                    <a:pt x="2292" y="271"/>
                    <a:pt x="2264" y="2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9" name="Group 678"/>
          <p:cNvGrpSpPr/>
          <p:nvPr/>
        </p:nvGrpSpPr>
        <p:grpSpPr>
          <a:xfrm>
            <a:off x="10199756" y="4530966"/>
            <a:ext cx="1317611" cy="1040907"/>
            <a:chOff x="9972097" y="4402078"/>
            <a:chExt cx="1344382" cy="1062056"/>
          </a:xfrm>
        </p:grpSpPr>
        <p:grpSp>
          <p:nvGrpSpPr>
            <p:cNvPr id="678" name="Group 677"/>
            <p:cNvGrpSpPr/>
            <p:nvPr/>
          </p:nvGrpSpPr>
          <p:grpSpPr>
            <a:xfrm>
              <a:off x="9973234" y="4402078"/>
              <a:ext cx="1342109" cy="1062056"/>
              <a:chOff x="10031532" y="4402078"/>
              <a:chExt cx="1342109" cy="1062056"/>
            </a:xfrm>
          </p:grpSpPr>
          <p:sp>
            <p:nvSpPr>
              <p:cNvPr id="677" name="Rectangle 676"/>
              <p:cNvSpPr/>
              <p:nvPr/>
            </p:nvSpPr>
            <p:spPr bwMode="auto">
              <a:xfrm>
                <a:off x="10031532" y="4402078"/>
                <a:ext cx="757785" cy="1054200"/>
              </a:xfrm>
              <a:prstGeom prst="rect">
                <a:avLst/>
              </a:prstGeom>
              <a:solidFill>
                <a:srgbClr val="9FB80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1" name="Rectangle 640"/>
              <p:cNvSpPr/>
              <p:nvPr/>
            </p:nvSpPr>
            <p:spPr>
              <a:xfrm>
                <a:off x="10042902" y="4411102"/>
                <a:ext cx="1321875" cy="1053032"/>
              </a:xfrm>
              <a:custGeom>
                <a:avLst/>
                <a:gdLst>
                  <a:gd name="connsiteX0" fmla="*/ 0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0 w 1339601"/>
                  <a:gd name="connsiteY4" fmla="*/ 0 h 922774"/>
                  <a:gd name="connsiteX0" fmla="*/ 542925 w 1339601"/>
                  <a:gd name="connsiteY0" fmla="*/ 0 h 922774"/>
                  <a:gd name="connsiteX1" fmla="*/ 1339601 w 1339601"/>
                  <a:gd name="connsiteY1" fmla="*/ 0 h 922774"/>
                  <a:gd name="connsiteX2" fmla="*/ 1339601 w 1339601"/>
                  <a:gd name="connsiteY2" fmla="*/ 922774 h 922774"/>
                  <a:gd name="connsiteX3" fmla="*/ 0 w 1339601"/>
                  <a:gd name="connsiteY3" fmla="*/ 922774 h 922774"/>
                  <a:gd name="connsiteX4" fmla="*/ 542925 w 1339601"/>
                  <a:gd name="connsiteY4" fmla="*/ 0 h 922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601" h="922774">
                    <a:moveTo>
                      <a:pt x="542925" y="0"/>
                    </a:moveTo>
                    <a:lnTo>
                      <a:pt x="1339601" y="0"/>
                    </a:lnTo>
                    <a:lnTo>
                      <a:pt x="1339601" y="922774"/>
                    </a:lnTo>
                    <a:lnTo>
                      <a:pt x="0" y="922774"/>
                    </a:lnTo>
                    <a:lnTo>
                      <a:pt x="542925" y="0"/>
                    </a:lnTo>
                    <a:close/>
                  </a:path>
                </a:pathLst>
              </a:custGeom>
              <a:solidFill>
                <a:srgbClr val="BBDA0A"/>
              </a:solidFill>
              <a:ln w="38100">
                <a:no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9" name="Rectangle 638"/>
              <p:cNvSpPr/>
              <p:nvPr/>
            </p:nvSpPr>
            <p:spPr>
              <a:xfrm>
                <a:off x="10034040" y="4403840"/>
                <a:ext cx="1339601" cy="142908"/>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sp>
            <p:nvSpPr>
              <p:cNvPr id="638" name="Rectangle 637"/>
              <p:cNvSpPr/>
              <p:nvPr/>
            </p:nvSpPr>
            <p:spPr>
              <a:xfrm>
                <a:off x="10034040" y="4533504"/>
                <a:ext cx="1339601" cy="922774"/>
              </a:xfrm>
              <a:prstGeom prst="rect">
                <a:avLst/>
              </a:prstGeom>
              <a:noFill/>
              <a:ln w="38100">
                <a:solidFill>
                  <a:srgbClr val="333333"/>
                </a:solidFill>
              </a:ln>
              <a:effectLst/>
            </p:spPr>
            <p:style>
              <a:lnRef idx="1">
                <a:schemeClr val="dk1"/>
              </a:lnRef>
              <a:fillRef idx="2">
                <a:schemeClr val="dk1"/>
              </a:fillRef>
              <a:effectRef idx="1">
                <a:schemeClr val="dk1"/>
              </a:effectRef>
              <a:fontRef idx="minor">
                <a:schemeClr val="dk1"/>
              </a:fontRef>
            </p:style>
            <p:txBody>
              <a:bodyPr lIns="91363" tIns="45682" rIns="91363" bIns="45682" rtlCol="0" anchor="ctr"/>
              <a:lstStyle/>
              <a:p>
                <a:pPr algn="ctr" defTabSz="913912"/>
                <a:endParaRPr lang="en-US" sz="1798">
                  <a:solidFill>
                    <a:srgbClr val="000000"/>
                  </a:solidFill>
                  <a:latin typeface="Segoe UI"/>
                </a:endParaRPr>
              </a:p>
            </p:txBody>
          </p:sp>
        </p:grpSp>
        <p:sp>
          <p:nvSpPr>
            <p:cNvPr id="673" name="TextBox 672"/>
            <p:cNvSpPr txBox="1"/>
            <p:nvPr/>
          </p:nvSpPr>
          <p:spPr>
            <a:xfrm>
              <a:off x="9972097" y="4577624"/>
              <a:ext cx="1344382" cy="859622"/>
            </a:xfrm>
            <a:prstGeom prst="rect">
              <a:avLst/>
            </a:prstGeom>
            <a:noFill/>
          </p:spPr>
          <p:txBody>
            <a:bodyPr wrap="square" lIns="179238" tIns="143391" rIns="179238" bIns="143391" rtlCol="0" anchor="ctr" anchorCtr="0">
              <a:noAutofit/>
            </a:bodyPr>
            <a:lstStyle/>
            <a:p>
              <a:pPr algn="ctr" defTabSz="914128">
                <a:lnSpc>
                  <a:spcPct val="90000"/>
                </a:lnSpc>
                <a:spcAft>
                  <a:spcPts val="588"/>
                </a:spcAft>
              </a:pPr>
              <a:r>
                <a:rPr lang="en-US" sz="2940" dirty="0">
                  <a:gradFill>
                    <a:gsLst>
                      <a:gs pos="2917">
                        <a:srgbClr val="404040"/>
                      </a:gs>
                      <a:gs pos="30000">
                        <a:srgbClr val="404040"/>
                      </a:gs>
                    </a:gsLst>
                    <a:lin ang="5400000" scaled="0"/>
                  </a:gradFill>
                  <a:latin typeface="Segoe UI Light"/>
                </a:rPr>
                <a:t>HTML</a:t>
              </a:r>
            </a:p>
          </p:txBody>
        </p:sp>
      </p:grpSp>
      <p:grpSp>
        <p:nvGrpSpPr>
          <p:cNvPr id="675" name="Group 674"/>
          <p:cNvGrpSpPr/>
          <p:nvPr/>
        </p:nvGrpSpPr>
        <p:grpSpPr>
          <a:xfrm>
            <a:off x="6936952" y="4284025"/>
            <a:ext cx="881657" cy="1287848"/>
            <a:chOff x="6803259" y="4273052"/>
            <a:chExt cx="899570" cy="1314014"/>
          </a:xfrm>
        </p:grpSpPr>
        <p:sp>
          <p:nvSpPr>
            <p:cNvPr id="328" name="Rounded Rectangle 327"/>
            <p:cNvSpPr/>
            <p:nvPr/>
          </p:nvSpPr>
          <p:spPr bwMode="auto">
            <a:xfrm rot="5400000">
              <a:off x="6596037" y="4480274"/>
              <a:ext cx="1314014" cy="899570"/>
            </a:xfrm>
            <a:prstGeom prst="roundRect">
              <a:avLst>
                <a:gd name="adj" fmla="val 5986"/>
              </a:avLst>
            </a:prstGeom>
            <a:solidFill>
              <a:srgbClr val="33333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29" name="Rounded Rectangle 328"/>
            <p:cNvSpPr/>
            <p:nvPr/>
          </p:nvSpPr>
          <p:spPr bwMode="auto">
            <a:xfrm rot="5400000">
              <a:off x="6687357" y="4516455"/>
              <a:ext cx="1131374" cy="788547"/>
            </a:xfrm>
            <a:prstGeom prst="roundRect">
              <a:avLst>
                <a:gd name="adj" fmla="val 3643"/>
              </a:avLst>
            </a:prstGeom>
            <a:solidFill>
              <a:srgbClr val="B4009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30" name="Oval 329"/>
            <p:cNvSpPr/>
            <p:nvPr/>
          </p:nvSpPr>
          <p:spPr bwMode="auto">
            <a:xfrm rot="5400000">
              <a:off x="7226436" y="5497479"/>
              <a:ext cx="53216" cy="53216"/>
            </a:xfrm>
            <a:prstGeom prst="ellipse">
              <a:avLst/>
            </a:prstGeom>
            <a:solidFill>
              <a:schemeClr val="tx1">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0" name="Rounded Rectangle 639"/>
            <p:cNvSpPr/>
            <p:nvPr/>
          </p:nvSpPr>
          <p:spPr bwMode="auto">
            <a:xfrm rot="5400000">
              <a:off x="6687357" y="4516455"/>
              <a:ext cx="1131374" cy="788547"/>
            </a:xfrm>
            <a:custGeom>
              <a:avLst/>
              <a:gdLst>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28727 w 1131374"/>
                <a:gd name="connsiteY6" fmla="*/ 788547 h 788547"/>
                <a:gd name="connsiteX7" fmla="*/ 0 w 1131374"/>
                <a:gd name="connsiteY7" fmla="*/ 759820 h 788547"/>
                <a:gd name="connsiteX8" fmla="*/ 0 w 1131374"/>
                <a:gd name="connsiteY8" fmla="*/ 28727 h 788547"/>
                <a:gd name="connsiteX0" fmla="*/ 61126 w 1192500"/>
                <a:gd name="connsiteY0" fmla="*/ 28727 h 788547"/>
                <a:gd name="connsiteX1" fmla="*/ 89853 w 1192500"/>
                <a:gd name="connsiteY1" fmla="*/ 0 h 788547"/>
                <a:gd name="connsiteX2" fmla="*/ 1163773 w 1192500"/>
                <a:gd name="connsiteY2" fmla="*/ 0 h 788547"/>
                <a:gd name="connsiteX3" fmla="*/ 1192500 w 1192500"/>
                <a:gd name="connsiteY3" fmla="*/ 28727 h 788547"/>
                <a:gd name="connsiteX4" fmla="*/ 1192500 w 1192500"/>
                <a:gd name="connsiteY4" fmla="*/ 759820 h 788547"/>
                <a:gd name="connsiteX5" fmla="*/ 1163773 w 1192500"/>
                <a:gd name="connsiteY5" fmla="*/ 788547 h 788547"/>
                <a:gd name="connsiteX6" fmla="*/ 89853 w 1192500"/>
                <a:gd name="connsiteY6" fmla="*/ 788547 h 788547"/>
                <a:gd name="connsiteX7" fmla="*/ 61126 w 1192500"/>
                <a:gd name="connsiteY7" fmla="*/ 28727 h 788547"/>
                <a:gd name="connsiteX0" fmla="*/ 0 w 1131374"/>
                <a:gd name="connsiteY0" fmla="*/ 28727 h 788547"/>
                <a:gd name="connsiteX1" fmla="*/ 28727 w 1131374"/>
                <a:gd name="connsiteY1" fmla="*/ 0 h 788547"/>
                <a:gd name="connsiteX2" fmla="*/ 1102647 w 1131374"/>
                <a:gd name="connsiteY2" fmla="*/ 0 h 788547"/>
                <a:gd name="connsiteX3" fmla="*/ 1131374 w 1131374"/>
                <a:gd name="connsiteY3" fmla="*/ 28727 h 788547"/>
                <a:gd name="connsiteX4" fmla="*/ 1131374 w 1131374"/>
                <a:gd name="connsiteY4" fmla="*/ 759820 h 788547"/>
                <a:gd name="connsiteX5" fmla="*/ 1102647 w 1131374"/>
                <a:gd name="connsiteY5" fmla="*/ 788547 h 788547"/>
                <a:gd name="connsiteX6" fmla="*/ 0 w 1131374"/>
                <a:gd name="connsiteY6" fmla="*/ 28727 h 788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1374" h="788547">
                  <a:moveTo>
                    <a:pt x="0" y="28727"/>
                  </a:moveTo>
                  <a:cubicBezTo>
                    <a:pt x="0" y="12862"/>
                    <a:pt x="12862" y="0"/>
                    <a:pt x="28727" y="0"/>
                  </a:cubicBezTo>
                  <a:lnTo>
                    <a:pt x="1102647" y="0"/>
                  </a:lnTo>
                  <a:cubicBezTo>
                    <a:pt x="1118512" y="0"/>
                    <a:pt x="1131374" y="12862"/>
                    <a:pt x="1131374" y="28727"/>
                  </a:cubicBezTo>
                  <a:lnTo>
                    <a:pt x="1131374" y="759820"/>
                  </a:lnTo>
                  <a:cubicBezTo>
                    <a:pt x="1131374" y="775685"/>
                    <a:pt x="1118512" y="788547"/>
                    <a:pt x="1102647" y="788547"/>
                  </a:cubicBezTo>
                  <a:lnTo>
                    <a:pt x="0" y="28727"/>
                  </a:lnTo>
                  <a:close/>
                </a:path>
              </a:pathLst>
            </a:custGeom>
            <a:solidFill>
              <a:srgbClr val="7E006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19" tIns="89619" rIns="33611" bIns="33611" rtlCol="0" anchor="b" anchorCtr="0"/>
            <a:lstStyle/>
            <a:p>
              <a:pPr algn="ctr" defTabSz="913851"/>
              <a:endParaRPr lang="en-US" sz="784" dirty="0">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652" name="AutoShape 165"/>
          <p:cNvSpPr>
            <a:spLocks noChangeAspect="1" noChangeArrowheads="1" noTextEdit="1"/>
          </p:cNvSpPr>
          <p:nvPr/>
        </p:nvSpPr>
        <p:spPr bwMode="auto">
          <a:xfrm>
            <a:off x="8386237" y="3082039"/>
            <a:ext cx="1036221" cy="804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nvGrpSpPr>
          <p:cNvPr id="668" name="Group 667"/>
          <p:cNvGrpSpPr/>
          <p:nvPr/>
        </p:nvGrpSpPr>
        <p:grpSpPr>
          <a:xfrm>
            <a:off x="8387290" y="3126432"/>
            <a:ext cx="857796" cy="694958"/>
            <a:chOff x="8283062" y="3056784"/>
            <a:chExt cx="875225" cy="709078"/>
          </a:xfrm>
        </p:grpSpPr>
        <p:sp>
          <p:nvSpPr>
            <p:cNvPr id="653" name="Freeform 167"/>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4" name="Freeform 168"/>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69" name="Group 668"/>
          <p:cNvGrpSpPr/>
          <p:nvPr/>
        </p:nvGrpSpPr>
        <p:grpSpPr>
          <a:xfrm>
            <a:off x="9245082" y="3126432"/>
            <a:ext cx="594199" cy="701685"/>
            <a:chOff x="9158285" y="3056784"/>
            <a:chExt cx="606272" cy="715942"/>
          </a:xfrm>
        </p:grpSpPr>
        <p:sp>
          <p:nvSpPr>
            <p:cNvPr id="655" name="Freeform 168"/>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58" name="Freeform 167"/>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80" name="Group 679"/>
          <p:cNvGrpSpPr/>
          <p:nvPr/>
        </p:nvGrpSpPr>
        <p:grpSpPr>
          <a:xfrm>
            <a:off x="8251820" y="3756911"/>
            <a:ext cx="1304935" cy="1814962"/>
            <a:chOff x="8144842" y="4004140"/>
            <a:chExt cx="1331448" cy="1851838"/>
          </a:xfrm>
        </p:grpSpPr>
        <p:pic>
          <p:nvPicPr>
            <p:cNvPr id="636" name="Picture 635"/>
            <p:cNvPicPr>
              <a:picLocks noChangeAspect="1"/>
            </p:cNvPicPr>
            <p:nvPr/>
          </p:nvPicPr>
          <p:blipFill>
            <a:blip r:embed="rId3"/>
            <a:stretch>
              <a:fillRect/>
            </a:stretch>
          </p:blipFill>
          <p:spPr>
            <a:xfrm>
              <a:off x="8843731" y="4004140"/>
              <a:ext cx="632559" cy="1851838"/>
            </a:xfrm>
            <a:prstGeom prst="rect">
              <a:avLst/>
            </a:prstGeom>
          </p:spPr>
        </p:pic>
        <p:pic>
          <p:nvPicPr>
            <p:cNvPr id="637" name="Picture 636"/>
            <p:cNvPicPr>
              <a:picLocks noChangeAspect="1"/>
            </p:cNvPicPr>
            <p:nvPr/>
          </p:nvPicPr>
          <p:blipFill>
            <a:blip r:embed="rId4"/>
            <a:stretch>
              <a:fillRect/>
            </a:stretch>
          </p:blipFill>
          <p:spPr>
            <a:xfrm>
              <a:off x="8144842" y="4762867"/>
              <a:ext cx="1080760" cy="1093111"/>
            </a:xfrm>
            <a:prstGeom prst="rect">
              <a:avLst/>
            </a:prstGeom>
          </p:spPr>
        </p:pic>
      </p:grpSp>
      <p:grpSp>
        <p:nvGrpSpPr>
          <p:cNvPr id="670" name="Group 669"/>
          <p:cNvGrpSpPr/>
          <p:nvPr/>
        </p:nvGrpSpPr>
        <p:grpSpPr>
          <a:xfrm>
            <a:off x="10695370" y="3126432"/>
            <a:ext cx="444984" cy="1415835"/>
            <a:chOff x="10638038" y="3056784"/>
            <a:chExt cx="454025" cy="1444602"/>
          </a:xfrm>
        </p:grpSpPr>
        <p:sp>
          <p:nvSpPr>
            <p:cNvPr id="660" name="Freeform 168"/>
            <p:cNvSpPr>
              <a:spLocks/>
            </p:cNvSpPr>
            <p:nvPr/>
          </p:nvSpPr>
          <p:spPr bwMode="auto">
            <a:xfrm>
              <a:off x="10738051"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64" name="Freeform 172"/>
            <p:cNvSpPr>
              <a:spLocks/>
            </p:cNvSpPr>
            <p:nvPr/>
          </p:nvSpPr>
          <p:spPr bwMode="auto">
            <a:xfrm>
              <a:off x="10638038" y="3417123"/>
              <a:ext cx="454025" cy="1084263"/>
            </a:xfrm>
            <a:custGeom>
              <a:avLst/>
              <a:gdLst>
                <a:gd name="T0" fmla="*/ 126 w 249"/>
                <a:gd name="T1" fmla="*/ 0 h 430"/>
                <a:gd name="T2" fmla="*/ 157 w 249"/>
                <a:gd name="T3" fmla="*/ 104 h 430"/>
                <a:gd name="T4" fmla="*/ 221 w 249"/>
                <a:gd name="T5" fmla="*/ 149 h 430"/>
                <a:gd name="T6" fmla="*/ 243 w 249"/>
                <a:gd name="T7" fmla="*/ 223 h 430"/>
                <a:gd name="T8" fmla="*/ 153 w 249"/>
                <a:gd name="T9" fmla="*/ 286 h 430"/>
                <a:gd name="T10" fmla="*/ 86 w 249"/>
                <a:gd name="T11" fmla="*/ 298 h 430"/>
                <a:gd name="T12" fmla="*/ 5 w 249"/>
                <a:gd name="T13" fmla="*/ 321 h 430"/>
                <a:gd name="T14" fmla="*/ 65 w 249"/>
                <a:gd name="T15" fmla="*/ 361 h 430"/>
                <a:gd name="T16" fmla="*/ 110 w 249"/>
                <a:gd name="T17" fmla="*/ 430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9" h="430">
                  <a:moveTo>
                    <a:pt x="126" y="0"/>
                  </a:moveTo>
                  <a:cubicBezTo>
                    <a:pt x="123" y="36"/>
                    <a:pt x="123" y="82"/>
                    <a:pt x="157" y="104"/>
                  </a:cubicBezTo>
                  <a:cubicBezTo>
                    <a:pt x="179" y="119"/>
                    <a:pt x="203" y="128"/>
                    <a:pt x="221" y="149"/>
                  </a:cubicBezTo>
                  <a:cubicBezTo>
                    <a:pt x="238" y="169"/>
                    <a:pt x="249" y="196"/>
                    <a:pt x="243" y="223"/>
                  </a:cubicBezTo>
                  <a:cubicBezTo>
                    <a:pt x="234" y="265"/>
                    <a:pt x="190" y="277"/>
                    <a:pt x="153" y="286"/>
                  </a:cubicBezTo>
                  <a:cubicBezTo>
                    <a:pt x="131" y="292"/>
                    <a:pt x="109" y="296"/>
                    <a:pt x="86" y="298"/>
                  </a:cubicBezTo>
                  <a:cubicBezTo>
                    <a:pt x="66" y="301"/>
                    <a:pt x="11" y="293"/>
                    <a:pt x="5" y="321"/>
                  </a:cubicBezTo>
                  <a:cubicBezTo>
                    <a:pt x="0" y="350"/>
                    <a:pt x="48" y="353"/>
                    <a:pt x="65" y="361"/>
                  </a:cubicBezTo>
                  <a:cubicBezTo>
                    <a:pt x="92" y="375"/>
                    <a:pt x="107" y="400"/>
                    <a:pt x="110" y="43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grpSp>
        <p:nvGrpSpPr>
          <p:cNvPr id="671" name="Group 670"/>
          <p:cNvGrpSpPr/>
          <p:nvPr/>
        </p:nvGrpSpPr>
        <p:grpSpPr>
          <a:xfrm>
            <a:off x="7121298" y="3126432"/>
            <a:ext cx="374969" cy="1777550"/>
            <a:chOff x="6991350" y="3056784"/>
            <a:chExt cx="382588" cy="1813666"/>
          </a:xfrm>
        </p:grpSpPr>
        <p:grpSp>
          <p:nvGrpSpPr>
            <p:cNvPr id="667" name="Group 666"/>
            <p:cNvGrpSpPr/>
            <p:nvPr/>
          </p:nvGrpSpPr>
          <p:grpSpPr>
            <a:xfrm>
              <a:off x="6991350" y="3092450"/>
              <a:ext cx="382588" cy="1778000"/>
              <a:chOff x="6991350" y="3092450"/>
              <a:chExt cx="382588" cy="1778000"/>
            </a:xfrm>
          </p:grpSpPr>
          <p:sp>
            <p:nvSpPr>
              <p:cNvPr id="646" name="AutoShape 160"/>
              <p:cNvSpPr>
                <a:spLocks noChangeAspect="1" noChangeArrowheads="1" noTextEdit="1"/>
              </p:cNvSpPr>
              <p:nvPr/>
            </p:nvSpPr>
            <p:spPr bwMode="auto">
              <a:xfrm>
                <a:off x="6991350" y="3092450"/>
                <a:ext cx="382588"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sp>
            <p:nvSpPr>
              <p:cNvPr id="647" name="Freeform 162"/>
              <p:cNvSpPr>
                <a:spLocks/>
              </p:cNvSpPr>
              <p:nvPr/>
            </p:nvSpPr>
            <p:spPr bwMode="auto">
              <a:xfrm>
                <a:off x="7058192" y="3428720"/>
                <a:ext cx="315592" cy="856674"/>
              </a:xfrm>
              <a:custGeom>
                <a:avLst/>
                <a:gdLst>
                  <a:gd name="T0" fmla="*/ 29 w 73"/>
                  <a:gd name="T1" fmla="*/ 0 h 320"/>
                  <a:gd name="T2" fmla="*/ 26 w 73"/>
                  <a:gd name="T3" fmla="*/ 52 h 320"/>
                  <a:gd name="T4" fmla="*/ 12 w 73"/>
                  <a:gd name="T5" fmla="*/ 64 h 320"/>
                  <a:gd name="T6" fmla="*/ 1 w 73"/>
                  <a:gd name="T7" fmla="*/ 86 h 320"/>
                  <a:gd name="T8" fmla="*/ 42 w 73"/>
                  <a:gd name="T9" fmla="*/ 130 h 320"/>
                  <a:gd name="T10" fmla="*/ 70 w 73"/>
                  <a:gd name="T11" fmla="*/ 183 h 320"/>
                  <a:gd name="T12" fmla="*/ 49 w 73"/>
                  <a:gd name="T13" fmla="*/ 251 h 320"/>
                  <a:gd name="T14" fmla="*/ 53 w 73"/>
                  <a:gd name="T15" fmla="*/ 320 h 3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320">
                    <a:moveTo>
                      <a:pt x="29" y="0"/>
                    </a:moveTo>
                    <a:cubicBezTo>
                      <a:pt x="29" y="17"/>
                      <a:pt x="33" y="35"/>
                      <a:pt x="26" y="52"/>
                    </a:cubicBezTo>
                    <a:cubicBezTo>
                      <a:pt x="24" y="58"/>
                      <a:pt x="18" y="61"/>
                      <a:pt x="12" y="64"/>
                    </a:cubicBezTo>
                    <a:cubicBezTo>
                      <a:pt x="5" y="69"/>
                      <a:pt x="1" y="78"/>
                      <a:pt x="1" y="86"/>
                    </a:cubicBezTo>
                    <a:cubicBezTo>
                      <a:pt x="0" y="111"/>
                      <a:pt x="26" y="116"/>
                      <a:pt x="42" y="130"/>
                    </a:cubicBezTo>
                    <a:cubicBezTo>
                      <a:pt x="58" y="144"/>
                      <a:pt x="68" y="163"/>
                      <a:pt x="70" y="183"/>
                    </a:cubicBezTo>
                    <a:cubicBezTo>
                      <a:pt x="73" y="209"/>
                      <a:pt x="58" y="228"/>
                      <a:pt x="49" y="251"/>
                    </a:cubicBezTo>
                    <a:cubicBezTo>
                      <a:pt x="40" y="273"/>
                      <a:pt x="42" y="299"/>
                      <a:pt x="53" y="32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
          <p:nvSpPr>
            <p:cNvPr id="666" name="Freeform 168"/>
            <p:cNvSpPr>
              <a:spLocks/>
            </p:cNvSpPr>
            <p:nvPr/>
          </p:nvSpPr>
          <p:spPr bwMode="auto">
            <a:xfrm>
              <a:off x="705556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89619" tIns="44810" rIns="89619" bIns="44810" numCol="1" anchor="t" anchorCtr="0" compatLnSpc="1">
              <a:prstTxWarp prst="textNoShape">
                <a:avLst/>
              </a:prstTxWarp>
            </a:bodyPr>
            <a:lstStyle/>
            <a:p>
              <a:pPr defTabSz="914128"/>
              <a:endParaRPr lang="en-US" sz="1799">
                <a:solidFill>
                  <a:srgbClr val="404040"/>
                </a:solidFill>
                <a:latin typeface="Segoe UI"/>
              </a:endParaRPr>
            </a:p>
          </p:txBody>
        </p:sp>
      </p:grpSp>
    </p:spTree>
    <p:extLst>
      <p:ext uri="{BB962C8B-B14F-4D97-AF65-F5344CB8AC3E}">
        <p14:creationId xmlns:p14="http://schemas.microsoft.com/office/powerpoint/2010/main" val="10273058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1277"/>
                                        </p:tgtEl>
                                        <p:attrNameLst>
                                          <p:attrName>style.visibility</p:attrName>
                                        </p:attrNameLst>
                                      </p:cBhvr>
                                      <p:to>
                                        <p:strVal val="visible"/>
                                      </p:to>
                                    </p:set>
                                    <p:anim calcmode="lin" valueType="num">
                                      <p:cBhvr additive="base">
                                        <p:cTn id="7" dur="640" fill="hold"/>
                                        <p:tgtEl>
                                          <p:spTgt spid="1277"/>
                                        </p:tgtEl>
                                        <p:attrNameLst>
                                          <p:attrName>ppt_x</p:attrName>
                                        </p:attrNameLst>
                                      </p:cBhvr>
                                      <p:tavLst>
                                        <p:tav tm="0">
                                          <p:val>
                                            <p:strVal val="0-#ppt_w/2"/>
                                          </p:val>
                                        </p:tav>
                                        <p:tav tm="100000">
                                          <p:val>
                                            <p:strVal val="#ppt_x"/>
                                          </p:val>
                                        </p:tav>
                                      </p:tavLst>
                                    </p:anim>
                                    <p:anim calcmode="lin" valueType="num">
                                      <p:cBhvr additive="base">
                                        <p:cTn id="8" dur="640" fill="hold"/>
                                        <p:tgtEl>
                                          <p:spTgt spid="1277"/>
                                        </p:tgtEl>
                                        <p:attrNameLst>
                                          <p:attrName>ppt_y</p:attrName>
                                        </p:attrNameLst>
                                      </p:cBhvr>
                                      <p:tavLst>
                                        <p:tav tm="0">
                                          <p:val>
                                            <p:strVal val="#ppt_y"/>
                                          </p:val>
                                        </p:tav>
                                        <p:tav tm="100000">
                                          <p:val>
                                            <p:strVal val="#ppt_y"/>
                                          </p:val>
                                        </p:tav>
                                      </p:tavLst>
                                    </p:anim>
                                  </p:childTnLst>
                                </p:cTn>
                              </p:par>
                            </p:childTnLst>
                          </p:cTn>
                        </p:par>
                        <p:par>
                          <p:cTn id="9" fill="hold">
                            <p:stCondLst>
                              <p:cond delay="640"/>
                            </p:stCondLst>
                            <p:childTnLst>
                              <p:par>
                                <p:cTn id="10" presetID="2" presetClass="entr" presetSubtype="2" decel="100000" fill="hold" grpId="0" nodeType="afterEffect">
                                  <p:stCondLst>
                                    <p:cond delay="0"/>
                                  </p:stCondLst>
                                  <p:childTnLst>
                                    <p:set>
                                      <p:cBhvr>
                                        <p:cTn id="11" dur="1" fill="hold">
                                          <p:stCondLst>
                                            <p:cond delay="0"/>
                                          </p:stCondLst>
                                        </p:cTn>
                                        <p:tgtEl>
                                          <p:spTgt spid="1210"/>
                                        </p:tgtEl>
                                        <p:attrNameLst>
                                          <p:attrName>style.visibility</p:attrName>
                                        </p:attrNameLst>
                                      </p:cBhvr>
                                      <p:to>
                                        <p:strVal val="visible"/>
                                      </p:to>
                                    </p:set>
                                    <p:anim calcmode="lin" valueType="num">
                                      <p:cBhvr additive="base">
                                        <p:cTn id="12" dur="640" fill="hold"/>
                                        <p:tgtEl>
                                          <p:spTgt spid="1210"/>
                                        </p:tgtEl>
                                        <p:attrNameLst>
                                          <p:attrName>ppt_x</p:attrName>
                                        </p:attrNameLst>
                                      </p:cBhvr>
                                      <p:tavLst>
                                        <p:tav tm="0">
                                          <p:val>
                                            <p:strVal val="1+#ppt_w/2"/>
                                          </p:val>
                                        </p:tav>
                                        <p:tav tm="100000">
                                          <p:val>
                                            <p:strVal val="#ppt_x"/>
                                          </p:val>
                                        </p:tav>
                                      </p:tavLst>
                                    </p:anim>
                                    <p:anim calcmode="lin" valueType="num">
                                      <p:cBhvr additive="base">
                                        <p:cTn id="13" dur="640" fill="hold"/>
                                        <p:tgtEl>
                                          <p:spTgt spid="1210"/>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610"/>
                                        </p:tgtEl>
                                        <p:attrNameLst>
                                          <p:attrName>style.visibility</p:attrName>
                                        </p:attrNameLst>
                                      </p:cBhvr>
                                      <p:to>
                                        <p:strVal val="visible"/>
                                      </p:to>
                                    </p:set>
                                    <p:animEffect transition="in" filter="fade">
                                      <p:cBhvr>
                                        <p:cTn id="18" dur="500"/>
                                        <p:tgtEl>
                                          <p:spTgt spid="610"/>
                                        </p:tgtEl>
                                      </p:cBhvr>
                                    </p:animEffect>
                                    <p:anim calcmode="lin" valueType="num">
                                      <p:cBhvr>
                                        <p:cTn id="19" dur="500" fill="hold"/>
                                        <p:tgtEl>
                                          <p:spTgt spid="610"/>
                                        </p:tgtEl>
                                        <p:attrNameLst>
                                          <p:attrName>ppt_x</p:attrName>
                                        </p:attrNameLst>
                                      </p:cBhvr>
                                      <p:tavLst>
                                        <p:tav tm="0">
                                          <p:val>
                                            <p:strVal val="#ppt_x"/>
                                          </p:val>
                                        </p:tav>
                                        <p:tav tm="100000">
                                          <p:val>
                                            <p:strVal val="#ppt_x"/>
                                          </p:val>
                                        </p:tav>
                                      </p:tavLst>
                                    </p:anim>
                                    <p:anim calcmode="lin" valueType="num">
                                      <p:cBhvr>
                                        <p:cTn id="20" dur="500" fill="hold"/>
                                        <p:tgtEl>
                                          <p:spTgt spid="610"/>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42" presetClass="entr" presetSubtype="0" fill="hold" grpId="0" nodeType="afterEffect">
                                  <p:stCondLst>
                                    <p:cond delay="0"/>
                                  </p:stCondLst>
                                  <p:childTnLst>
                                    <p:set>
                                      <p:cBhvr>
                                        <p:cTn id="23" dur="1" fill="hold">
                                          <p:stCondLst>
                                            <p:cond delay="0"/>
                                          </p:stCondLst>
                                        </p:cTn>
                                        <p:tgtEl>
                                          <p:spTgt spid="574"/>
                                        </p:tgtEl>
                                        <p:attrNameLst>
                                          <p:attrName>style.visibility</p:attrName>
                                        </p:attrNameLst>
                                      </p:cBhvr>
                                      <p:to>
                                        <p:strVal val="visible"/>
                                      </p:to>
                                    </p:set>
                                    <p:animEffect transition="in" filter="fade">
                                      <p:cBhvr>
                                        <p:cTn id="24" dur="500"/>
                                        <p:tgtEl>
                                          <p:spTgt spid="574"/>
                                        </p:tgtEl>
                                      </p:cBhvr>
                                    </p:animEffect>
                                    <p:anim calcmode="lin" valueType="num">
                                      <p:cBhvr>
                                        <p:cTn id="25" dur="500" fill="hold"/>
                                        <p:tgtEl>
                                          <p:spTgt spid="574"/>
                                        </p:tgtEl>
                                        <p:attrNameLst>
                                          <p:attrName>ppt_x</p:attrName>
                                        </p:attrNameLst>
                                      </p:cBhvr>
                                      <p:tavLst>
                                        <p:tav tm="0">
                                          <p:val>
                                            <p:strVal val="#ppt_x"/>
                                          </p:val>
                                        </p:tav>
                                        <p:tav tm="100000">
                                          <p:val>
                                            <p:strVal val="#ppt_x"/>
                                          </p:val>
                                        </p:tav>
                                      </p:tavLst>
                                    </p:anim>
                                    <p:anim calcmode="lin" valueType="num">
                                      <p:cBhvr>
                                        <p:cTn id="26" dur="500" fill="hold"/>
                                        <p:tgtEl>
                                          <p:spTgt spid="574"/>
                                        </p:tgtEl>
                                        <p:attrNameLst>
                                          <p:attrName>ppt_y</p:attrName>
                                        </p:attrNameLst>
                                      </p:cBhvr>
                                      <p:tavLst>
                                        <p:tav tm="0">
                                          <p:val>
                                            <p:strVal val="#ppt_y+.1"/>
                                          </p:val>
                                        </p:tav>
                                        <p:tav tm="100000">
                                          <p:val>
                                            <p:strVal val="#ppt_y"/>
                                          </p:val>
                                        </p:tav>
                                      </p:tavLst>
                                    </p:anim>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575"/>
                                        </p:tgtEl>
                                        <p:attrNameLst>
                                          <p:attrName>style.visibility</p:attrName>
                                        </p:attrNameLst>
                                      </p:cBhvr>
                                      <p:to>
                                        <p:strVal val="visible"/>
                                      </p:to>
                                    </p:set>
                                    <p:animEffect transition="in" filter="fade">
                                      <p:cBhvr>
                                        <p:cTn id="30" dur="500"/>
                                        <p:tgtEl>
                                          <p:spTgt spid="575"/>
                                        </p:tgtEl>
                                      </p:cBhvr>
                                    </p:animEffect>
                                    <p:anim calcmode="lin" valueType="num">
                                      <p:cBhvr>
                                        <p:cTn id="31" dur="500" fill="hold"/>
                                        <p:tgtEl>
                                          <p:spTgt spid="575"/>
                                        </p:tgtEl>
                                        <p:attrNameLst>
                                          <p:attrName>ppt_x</p:attrName>
                                        </p:attrNameLst>
                                      </p:cBhvr>
                                      <p:tavLst>
                                        <p:tav tm="0">
                                          <p:val>
                                            <p:strVal val="#ppt_x"/>
                                          </p:val>
                                        </p:tav>
                                        <p:tav tm="100000">
                                          <p:val>
                                            <p:strVal val="#ppt_x"/>
                                          </p:val>
                                        </p:tav>
                                      </p:tavLst>
                                    </p:anim>
                                    <p:anim calcmode="lin" valueType="num">
                                      <p:cBhvr>
                                        <p:cTn id="32" dur="500" fill="hold"/>
                                        <p:tgtEl>
                                          <p:spTgt spid="575"/>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559"/>
                                        </p:tgtEl>
                                        <p:attrNameLst>
                                          <p:attrName>style.visibility</p:attrName>
                                        </p:attrNameLst>
                                      </p:cBhvr>
                                      <p:to>
                                        <p:strVal val="visible"/>
                                      </p:to>
                                    </p:set>
                                    <p:animEffect transition="in" filter="fade">
                                      <p:cBhvr>
                                        <p:cTn id="36" dur="500"/>
                                        <p:tgtEl>
                                          <p:spTgt spid="559"/>
                                        </p:tgtEl>
                                      </p:cBhvr>
                                    </p:animEffect>
                                    <p:anim calcmode="lin" valueType="num">
                                      <p:cBhvr>
                                        <p:cTn id="37" dur="500" fill="hold"/>
                                        <p:tgtEl>
                                          <p:spTgt spid="559"/>
                                        </p:tgtEl>
                                        <p:attrNameLst>
                                          <p:attrName>ppt_x</p:attrName>
                                        </p:attrNameLst>
                                      </p:cBhvr>
                                      <p:tavLst>
                                        <p:tav tm="0">
                                          <p:val>
                                            <p:strVal val="#ppt_x"/>
                                          </p:val>
                                        </p:tav>
                                        <p:tav tm="100000">
                                          <p:val>
                                            <p:strVal val="#ppt_x"/>
                                          </p:val>
                                        </p:tav>
                                      </p:tavLst>
                                    </p:anim>
                                    <p:anim calcmode="lin" valueType="num">
                                      <p:cBhvr>
                                        <p:cTn id="38" dur="500" fill="hold"/>
                                        <p:tgtEl>
                                          <p:spTgt spid="559"/>
                                        </p:tgtEl>
                                        <p:attrNameLst>
                                          <p:attrName>ppt_y</p:attrName>
                                        </p:attrNameLst>
                                      </p:cBhvr>
                                      <p:tavLst>
                                        <p:tav tm="0">
                                          <p:val>
                                            <p:strVal val="#ppt_y+.1"/>
                                          </p:val>
                                        </p:tav>
                                        <p:tav tm="100000">
                                          <p:val>
                                            <p:strVal val="#ppt_y"/>
                                          </p:val>
                                        </p:tav>
                                      </p:tavLst>
                                    </p:anim>
                                  </p:childTnLst>
                                </p:cTn>
                              </p:par>
                            </p:childTnLst>
                          </p:cTn>
                        </p:par>
                        <p:par>
                          <p:cTn id="39" fill="hold">
                            <p:stCondLst>
                              <p:cond delay="2000"/>
                            </p:stCondLst>
                            <p:childTnLst>
                              <p:par>
                                <p:cTn id="40" presetID="42" presetClass="entr" presetSubtype="0" fill="hold" grpId="0" nodeType="afterEffect">
                                  <p:stCondLst>
                                    <p:cond delay="0"/>
                                  </p:stCondLst>
                                  <p:childTnLst>
                                    <p:set>
                                      <p:cBhvr>
                                        <p:cTn id="41" dur="1" fill="hold">
                                          <p:stCondLst>
                                            <p:cond delay="0"/>
                                          </p:stCondLst>
                                        </p:cTn>
                                        <p:tgtEl>
                                          <p:spTgt spid="537"/>
                                        </p:tgtEl>
                                        <p:attrNameLst>
                                          <p:attrName>style.visibility</p:attrName>
                                        </p:attrNameLst>
                                      </p:cBhvr>
                                      <p:to>
                                        <p:strVal val="visible"/>
                                      </p:to>
                                    </p:set>
                                    <p:animEffect transition="in" filter="fade">
                                      <p:cBhvr>
                                        <p:cTn id="42" dur="500"/>
                                        <p:tgtEl>
                                          <p:spTgt spid="537"/>
                                        </p:tgtEl>
                                      </p:cBhvr>
                                    </p:animEffect>
                                    <p:anim calcmode="lin" valueType="num">
                                      <p:cBhvr>
                                        <p:cTn id="43" dur="500" fill="hold"/>
                                        <p:tgtEl>
                                          <p:spTgt spid="537"/>
                                        </p:tgtEl>
                                        <p:attrNameLst>
                                          <p:attrName>ppt_x</p:attrName>
                                        </p:attrNameLst>
                                      </p:cBhvr>
                                      <p:tavLst>
                                        <p:tav tm="0">
                                          <p:val>
                                            <p:strVal val="#ppt_x"/>
                                          </p:val>
                                        </p:tav>
                                        <p:tav tm="100000">
                                          <p:val>
                                            <p:strVal val="#ppt_x"/>
                                          </p:val>
                                        </p:tav>
                                      </p:tavLst>
                                    </p:anim>
                                    <p:anim calcmode="lin" valueType="num">
                                      <p:cBhvr>
                                        <p:cTn id="44" dur="500" fill="hold"/>
                                        <p:tgtEl>
                                          <p:spTgt spid="537"/>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42" presetClass="entr" presetSubtype="0" fill="hold" grpId="0" nodeType="afterEffect">
                                  <p:stCondLst>
                                    <p:cond delay="0"/>
                                  </p:stCondLst>
                                  <p:childTnLst>
                                    <p:set>
                                      <p:cBhvr>
                                        <p:cTn id="47" dur="1" fill="hold">
                                          <p:stCondLst>
                                            <p:cond delay="0"/>
                                          </p:stCondLst>
                                        </p:cTn>
                                        <p:tgtEl>
                                          <p:spTgt spid="515"/>
                                        </p:tgtEl>
                                        <p:attrNameLst>
                                          <p:attrName>style.visibility</p:attrName>
                                        </p:attrNameLst>
                                      </p:cBhvr>
                                      <p:to>
                                        <p:strVal val="visible"/>
                                      </p:to>
                                    </p:set>
                                    <p:animEffect transition="in" filter="fade">
                                      <p:cBhvr>
                                        <p:cTn id="48" dur="500"/>
                                        <p:tgtEl>
                                          <p:spTgt spid="515"/>
                                        </p:tgtEl>
                                      </p:cBhvr>
                                    </p:animEffect>
                                    <p:anim calcmode="lin" valueType="num">
                                      <p:cBhvr>
                                        <p:cTn id="49" dur="500" fill="hold"/>
                                        <p:tgtEl>
                                          <p:spTgt spid="515"/>
                                        </p:tgtEl>
                                        <p:attrNameLst>
                                          <p:attrName>ppt_x</p:attrName>
                                        </p:attrNameLst>
                                      </p:cBhvr>
                                      <p:tavLst>
                                        <p:tav tm="0">
                                          <p:val>
                                            <p:strVal val="#ppt_x"/>
                                          </p:val>
                                        </p:tav>
                                        <p:tav tm="100000">
                                          <p:val>
                                            <p:strVal val="#ppt_x"/>
                                          </p:val>
                                        </p:tav>
                                      </p:tavLst>
                                    </p:anim>
                                    <p:anim calcmode="lin" valueType="num">
                                      <p:cBhvr>
                                        <p:cTn id="50" dur="500" fill="hold"/>
                                        <p:tgtEl>
                                          <p:spTgt spid="515"/>
                                        </p:tgtEl>
                                        <p:attrNameLst>
                                          <p:attrName>ppt_y</p:attrName>
                                        </p:attrNameLst>
                                      </p:cBhvr>
                                      <p:tavLst>
                                        <p:tav tm="0">
                                          <p:val>
                                            <p:strVal val="#ppt_y+.1"/>
                                          </p:val>
                                        </p:tav>
                                        <p:tav tm="100000">
                                          <p:val>
                                            <p:strVal val="#ppt_y"/>
                                          </p:val>
                                        </p:tav>
                                      </p:tavLst>
                                    </p:anim>
                                  </p:childTnLst>
                                </p:cTn>
                              </p:par>
                            </p:childTnLst>
                          </p:cTn>
                        </p:par>
                        <p:par>
                          <p:cTn id="51" fill="hold">
                            <p:stCondLst>
                              <p:cond delay="3000"/>
                            </p:stCondLst>
                            <p:childTnLst>
                              <p:par>
                                <p:cTn id="52" presetID="42" presetClass="entr" presetSubtype="0" fill="hold" grpId="0" nodeType="afterEffect">
                                  <p:stCondLst>
                                    <p:cond delay="0"/>
                                  </p:stCondLst>
                                  <p:childTnLst>
                                    <p:set>
                                      <p:cBhvr>
                                        <p:cTn id="53" dur="1" fill="hold">
                                          <p:stCondLst>
                                            <p:cond delay="0"/>
                                          </p:stCondLst>
                                        </p:cTn>
                                        <p:tgtEl>
                                          <p:spTgt spid="497"/>
                                        </p:tgtEl>
                                        <p:attrNameLst>
                                          <p:attrName>style.visibility</p:attrName>
                                        </p:attrNameLst>
                                      </p:cBhvr>
                                      <p:to>
                                        <p:strVal val="visible"/>
                                      </p:to>
                                    </p:set>
                                    <p:animEffect transition="in" filter="fade">
                                      <p:cBhvr>
                                        <p:cTn id="54" dur="500"/>
                                        <p:tgtEl>
                                          <p:spTgt spid="497"/>
                                        </p:tgtEl>
                                      </p:cBhvr>
                                    </p:animEffect>
                                    <p:anim calcmode="lin" valueType="num">
                                      <p:cBhvr>
                                        <p:cTn id="55" dur="500" fill="hold"/>
                                        <p:tgtEl>
                                          <p:spTgt spid="497"/>
                                        </p:tgtEl>
                                        <p:attrNameLst>
                                          <p:attrName>ppt_x</p:attrName>
                                        </p:attrNameLst>
                                      </p:cBhvr>
                                      <p:tavLst>
                                        <p:tav tm="0">
                                          <p:val>
                                            <p:strVal val="#ppt_x"/>
                                          </p:val>
                                        </p:tav>
                                        <p:tav tm="100000">
                                          <p:val>
                                            <p:strVal val="#ppt_x"/>
                                          </p:val>
                                        </p:tav>
                                      </p:tavLst>
                                    </p:anim>
                                    <p:anim calcmode="lin" valueType="num">
                                      <p:cBhvr>
                                        <p:cTn id="56" dur="500" fill="hold"/>
                                        <p:tgtEl>
                                          <p:spTgt spid="497"/>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2" presetClass="entr" presetSubtype="4" fill="hold" nodeType="clickEffect">
                                  <p:stCondLst>
                                    <p:cond delay="0"/>
                                  </p:stCondLst>
                                  <p:childTnLst>
                                    <p:set>
                                      <p:cBhvr>
                                        <p:cTn id="60" dur="1" fill="hold">
                                          <p:stCondLst>
                                            <p:cond delay="0"/>
                                          </p:stCondLst>
                                        </p:cTn>
                                        <p:tgtEl>
                                          <p:spTgt spid="671"/>
                                        </p:tgtEl>
                                        <p:attrNameLst>
                                          <p:attrName>style.visibility</p:attrName>
                                        </p:attrNameLst>
                                      </p:cBhvr>
                                      <p:to>
                                        <p:strVal val="visible"/>
                                      </p:to>
                                    </p:set>
                                    <p:animEffect transition="in" filter="wipe(down)">
                                      <p:cBhvr>
                                        <p:cTn id="61" dur="1000"/>
                                        <p:tgtEl>
                                          <p:spTgt spid="671"/>
                                        </p:tgtEl>
                                      </p:cBhvr>
                                    </p:animEffect>
                                  </p:childTnLst>
                                </p:cTn>
                              </p:par>
                            </p:childTnLst>
                          </p:cTn>
                        </p:par>
                        <p:par>
                          <p:cTn id="62" fill="hold">
                            <p:stCondLst>
                              <p:cond delay="1000"/>
                            </p:stCondLst>
                            <p:childTnLst>
                              <p:par>
                                <p:cTn id="63" presetID="19" presetClass="emph" presetSubtype="0" fill="hold" grpId="0" nodeType="afterEffect">
                                  <p:stCondLst>
                                    <p:cond delay="0"/>
                                  </p:stCondLst>
                                  <p:childTnLst>
                                    <p:animClr clrSpc="rgb" dir="cw">
                                      <p:cBhvr override="childStyle">
                                        <p:cTn id="64" dur="500" fill="hold"/>
                                        <p:tgtEl>
                                          <p:spTgt spid="24"/>
                                        </p:tgtEl>
                                        <p:attrNameLst>
                                          <p:attrName>style.color</p:attrName>
                                        </p:attrNameLst>
                                      </p:cBhvr>
                                      <p:to>
                                        <a:srgbClr val="0078D7"/>
                                      </p:to>
                                    </p:animClr>
                                    <p:animClr clrSpc="rgb" dir="cw">
                                      <p:cBhvr>
                                        <p:cTn id="65" dur="500" fill="hold"/>
                                        <p:tgtEl>
                                          <p:spTgt spid="24"/>
                                        </p:tgtEl>
                                        <p:attrNameLst>
                                          <p:attrName>fillcolor</p:attrName>
                                        </p:attrNameLst>
                                      </p:cBhvr>
                                      <p:to>
                                        <a:srgbClr val="0078D7"/>
                                      </p:to>
                                    </p:animClr>
                                    <p:set>
                                      <p:cBhvr>
                                        <p:cTn id="66" dur="500" fill="hold"/>
                                        <p:tgtEl>
                                          <p:spTgt spid="24"/>
                                        </p:tgtEl>
                                        <p:attrNameLst>
                                          <p:attrName>fill.type</p:attrName>
                                        </p:attrNameLst>
                                      </p:cBhvr>
                                      <p:to>
                                        <p:strVal val="solid"/>
                                      </p:to>
                                    </p:set>
                                    <p:set>
                                      <p:cBhvr>
                                        <p:cTn id="67" dur="500" fill="hold"/>
                                        <p:tgtEl>
                                          <p:spTgt spid="24"/>
                                        </p:tgtEl>
                                        <p:attrNameLst>
                                          <p:attrName>fill.on</p:attrName>
                                        </p:attrNameLst>
                                      </p:cBhvr>
                                      <p:to>
                                        <p:strVal val="true"/>
                                      </p:to>
                                    </p:set>
                                  </p:childTnLst>
                                </p:cTn>
                              </p:par>
                            </p:childTnLst>
                          </p:cTn>
                        </p:par>
                        <p:par>
                          <p:cTn id="68" fill="hold">
                            <p:stCondLst>
                              <p:cond delay="1500"/>
                            </p:stCondLst>
                            <p:childTnLst>
                              <p:par>
                                <p:cTn id="69" presetID="22" presetClass="entr" presetSubtype="4" fill="hold" nodeType="afterEffect">
                                  <p:stCondLst>
                                    <p:cond delay="0"/>
                                  </p:stCondLst>
                                  <p:childTnLst>
                                    <p:set>
                                      <p:cBhvr>
                                        <p:cTn id="70" dur="1" fill="hold">
                                          <p:stCondLst>
                                            <p:cond delay="0"/>
                                          </p:stCondLst>
                                        </p:cTn>
                                        <p:tgtEl>
                                          <p:spTgt spid="668"/>
                                        </p:tgtEl>
                                        <p:attrNameLst>
                                          <p:attrName>style.visibility</p:attrName>
                                        </p:attrNameLst>
                                      </p:cBhvr>
                                      <p:to>
                                        <p:strVal val="visible"/>
                                      </p:to>
                                    </p:set>
                                    <p:animEffect transition="in" filter="wipe(down)">
                                      <p:cBhvr>
                                        <p:cTn id="71" dur="600"/>
                                        <p:tgtEl>
                                          <p:spTgt spid="668"/>
                                        </p:tgtEl>
                                      </p:cBhvr>
                                    </p:animEffect>
                                  </p:childTnLst>
                                </p:cTn>
                              </p:par>
                            </p:childTnLst>
                          </p:cTn>
                        </p:par>
                        <p:par>
                          <p:cTn id="72" fill="hold">
                            <p:stCondLst>
                              <p:cond delay="2100"/>
                            </p:stCondLst>
                            <p:childTnLst>
                              <p:par>
                                <p:cTn id="73" presetID="19" presetClass="emph" presetSubtype="0" fill="hold" grpId="0" nodeType="afterEffect">
                                  <p:stCondLst>
                                    <p:cond delay="0"/>
                                  </p:stCondLst>
                                  <p:childTnLst>
                                    <p:animClr clrSpc="rgb" dir="cw">
                                      <p:cBhvr override="childStyle">
                                        <p:cTn id="74" dur="500" fill="hold"/>
                                        <p:tgtEl>
                                          <p:spTgt spid="333"/>
                                        </p:tgtEl>
                                        <p:attrNameLst>
                                          <p:attrName>style.color</p:attrName>
                                        </p:attrNameLst>
                                      </p:cBhvr>
                                      <p:to>
                                        <a:srgbClr val="FF8C00"/>
                                      </p:to>
                                    </p:animClr>
                                    <p:animClr clrSpc="rgb" dir="cw">
                                      <p:cBhvr>
                                        <p:cTn id="75" dur="500" fill="hold"/>
                                        <p:tgtEl>
                                          <p:spTgt spid="333"/>
                                        </p:tgtEl>
                                        <p:attrNameLst>
                                          <p:attrName>fillcolor</p:attrName>
                                        </p:attrNameLst>
                                      </p:cBhvr>
                                      <p:to>
                                        <a:srgbClr val="FF8C00"/>
                                      </p:to>
                                    </p:animClr>
                                    <p:set>
                                      <p:cBhvr>
                                        <p:cTn id="76" dur="500" fill="hold"/>
                                        <p:tgtEl>
                                          <p:spTgt spid="333"/>
                                        </p:tgtEl>
                                        <p:attrNameLst>
                                          <p:attrName>fill.type</p:attrName>
                                        </p:attrNameLst>
                                      </p:cBhvr>
                                      <p:to>
                                        <p:strVal val="solid"/>
                                      </p:to>
                                    </p:set>
                                    <p:set>
                                      <p:cBhvr>
                                        <p:cTn id="77" dur="500" fill="hold"/>
                                        <p:tgtEl>
                                          <p:spTgt spid="333"/>
                                        </p:tgtEl>
                                        <p:attrNameLst>
                                          <p:attrName>fill.on</p:attrName>
                                        </p:attrNameLst>
                                      </p:cBhvr>
                                      <p:to>
                                        <p:strVal val="true"/>
                                      </p:to>
                                    </p:set>
                                  </p:childTnLst>
                                </p:cTn>
                              </p:par>
                            </p:childTnLst>
                          </p:cTn>
                        </p:par>
                        <p:par>
                          <p:cTn id="78" fill="hold">
                            <p:stCondLst>
                              <p:cond delay="2600"/>
                            </p:stCondLst>
                            <p:childTnLst>
                              <p:par>
                                <p:cTn id="79" presetID="22" presetClass="entr" presetSubtype="4" fill="hold" nodeType="afterEffect">
                                  <p:stCondLst>
                                    <p:cond delay="0"/>
                                  </p:stCondLst>
                                  <p:childTnLst>
                                    <p:set>
                                      <p:cBhvr>
                                        <p:cTn id="80" dur="1" fill="hold">
                                          <p:stCondLst>
                                            <p:cond delay="0"/>
                                          </p:stCondLst>
                                        </p:cTn>
                                        <p:tgtEl>
                                          <p:spTgt spid="669"/>
                                        </p:tgtEl>
                                        <p:attrNameLst>
                                          <p:attrName>style.visibility</p:attrName>
                                        </p:attrNameLst>
                                      </p:cBhvr>
                                      <p:to>
                                        <p:strVal val="visible"/>
                                      </p:to>
                                    </p:set>
                                    <p:animEffect transition="in" filter="wipe(down)">
                                      <p:cBhvr>
                                        <p:cTn id="81" dur="600"/>
                                        <p:tgtEl>
                                          <p:spTgt spid="669"/>
                                        </p:tgtEl>
                                      </p:cBhvr>
                                    </p:animEffect>
                                  </p:childTnLst>
                                </p:cTn>
                              </p:par>
                            </p:childTnLst>
                          </p:cTn>
                        </p:par>
                        <p:par>
                          <p:cTn id="82" fill="hold">
                            <p:stCondLst>
                              <p:cond delay="3200"/>
                            </p:stCondLst>
                            <p:childTnLst>
                              <p:par>
                                <p:cTn id="83" presetID="19" presetClass="emph" presetSubtype="0" fill="hold" grpId="0" nodeType="afterEffect">
                                  <p:stCondLst>
                                    <p:cond delay="0"/>
                                  </p:stCondLst>
                                  <p:childTnLst>
                                    <p:animClr clrSpc="rgb" dir="cw">
                                      <p:cBhvr override="childStyle">
                                        <p:cTn id="84" dur="500" fill="hold"/>
                                        <p:tgtEl>
                                          <p:spTgt spid="337"/>
                                        </p:tgtEl>
                                        <p:attrNameLst>
                                          <p:attrName>style.color</p:attrName>
                                        </p:attrNameLst>
                                      </p:cBhvr>
                                      <p:to>
                                        <a:srgbClr val="5C2D91"/>
                                      </p:to>
                                    </p:animClr>
                                    <p:animClr clrSpc="rgb" dir="cw">
                                      <p:cBhvr>
                                        <p:cTn id="85" dur="500" fill="hold"/>
                                        <p:tgtEl>
                                          <p:spTgt spid="337"/>
                                        </p:tgtEl>
                                        <p:attrNameLst>
                                          <p:attrName>fillcolor</p:attrName>
                                        </p:attrNameLst>
                                      </p:cBhvr>
                                      <p:to>
                                        <a:srgbClr val="5C2D91"/>
                                      </p:to>
                                    </p:animClr>
                                    <p:set>
                                      <p:cBhvr>
                                        <p:cTn id="86" dur="500" fill="hold"/>
                                        <p:tgtEl>
                                          <p:spTgt spid="337"/>
                                        </p:tgtEl>
                                        <p:attrNameLst>
                                          <p:attrName>fill.type</p:attrName>
                                        </p:attrNameLst>
                                      </p:cBhvr>
                                      <p:to>
                                        <p:strVal val="solid"/>
                                      </p:to>
                                    </p:set>
                                    <p:set>
                                      <p:cBhvr>
                                        <p:cTn id="87" dur="500" fill="hold"/>
                                        <p:tgtEl>
                                          <p:spTgt spid="337"/>
                                        </p:tgtEl>
                                        <p:attrNameLst>
                                          <p:attrName>fill.on</p:attrName>
                                        </p:attrNameLst>
                                      </p:cBhvr>
                                      <p:to>
                                        <p:strVal val="true"/>
                                      </p:to>
                                    </p:set>
                                  </p:childTnLst>
                                </p:cTn>
                              </p:par>
                            </p:childTnLst>
                          </p:cTn>
                        </p:par>
                        <p:par>
                          <p:cTn id="88" fill="hold">
                            <p:stCondLst>
                              <p:cond delay="3700"/>
                            </p:stCondLst>
                            <p:childTnLst>
                              <p:par>
                                <p:cTn id="89" presetID="22" presetClass="entr" presetSubtype="4" fill="hold" nodeType="afterEffect">
                                  <p:stCondLst>
                                    <p:cond delay="0"/>
                                  </p:stCondLst>
                                  <p:childTnLst>
                                    <p:set>
                                      <p:cBhvr>
                                        <p:cTn id="90" dur="1" fill="hold">
                                          <p:stCondLst>
                                            <p:cond delay="0"/>
                                          </p:stCondLst>
                                        </p:cTn>
                                        <p:tgtEl>
                                          <p:spTgt spid="670"/>
                                        </p:tgtEl>
                                        <p:attrNameLst>
                                          <p:attrName>style.visibility</p:attrName>
                                        </p:attrNameLst>
                                      </p:cBhvr>
                                      <p:to>
                                        <p:strVal val="visible"/>
                                      </p:to>
                                    </p:set>
                                    <p:animEffect transition="in" filter="wipe(down)">
                                      <p:cBhvr>
                                        <p:cTn id="91" dur="1000"/>
                                        <p:tgtEl>
                                          <p:spTgt spid="670"/>
                                        </p:tgtEl>
                                      </p:cBhvr>
                                    </p:animEffect>
                                  </p:childTnLst>
                                </p:cTn>
                              </p:par>
                            </p:childTnLst>
                          </p:cTn>
                        </p:par>
                        <p:par>
                          <p:cTn id="92" fill="hold">
                            <p:stCondLst>
                              <p:cond delay="4700"/>
                            </p:stCondLst>
                            <p:childTnLst>
                              <p:par>
                                <p:cTn id="93" presetID="19" presetClass="emph" presetSubtype="0" fill="hold" grpId="0" nodeType="afterEffect">
                                  <p:stCondLst>
                                    <p:cond delay="0"/>
                                  </p:stCondLst>
                                  <p:childTnLst>
                                    <p:animClr clrSpc="rgb" dir="cw">
                                      <p:cBhvr override="childStyle">
                                        <p:cTn id="94" dur="500" fill="hold"/>
                                        <p:tgtEl>
                                          <p:spTgt spid="340"/>
                                        </p:tgtEl>
                                        <p:attrNameLst>
                                          <p:attrName>style.color</p:attrName>
                                        </p:attrNameLst>
                                      </p:cBhvr>
                                      <p:to>
                                        <a:srgbClr val="D83B01"/>
                                      </p:to>
                                    </p:animClr>
                                    <p:animClr clrSpc="rgb" dir="cw">
                                      <p:cBhvr>
                                        <p:cTn id="95" dur="500" fill="hold"/>
                                        <p:tgtEl>
                                          <p:spTgt spid="340"/>
                                        </p:tgtEl>
                                        <p:attrNameLst>
                                          <p:attrName>fillcolor</p:attrName>
                                        </p:attrNameLst>
                                      </p:cBhvr>
                                      <p:to>
                                        <a:srgbClr val="D83B01"/>
                                      </p:to>
                                    </p:animClr>
                                    <p:set>
                                      <p:cBhvr>
                                        <p:cTn id="96" dur="500" fill="hold"/>
                                        <p:tgtEl>
                                          <p:spTgt spid="340"/>
                                        </p:tgtEl>
                                        <p:attrNameLst>
                                          <p:attrName>fill.type</p:attrName>
                                        </p:attrNameLst>
                                      </p:cBhvr>
                                      <p:to>
                                        <p:strVal val="solid"/>
                                      </p:to>
                                    </p:set>
                                    <p:set>
                                      <p:cBhvr>
                                        <p:cTn id="97" dur="500" fill="hold"/>
                                        <p:tgtEl>
                                          <p:spTgt spid="340"/>
                                        </p:tgtEl>
                                        <p:attrNameLst>
                                          <p:attrName>fill.on</p:attrName>
                                        </p:attrNameLst>
                                      </p:cBhvr>
                                      <p:to>
                                        <p:strVal val="true"/>
                                      </p:to>
                                    </p:set>
                                  </p:childTnLst>
                                </p:cTn>
                              </p:par>
                            </p:childTnLst>
                          </p:cTn>
                        </p:par>
                        <p:par>
                          <p:cTn id="98" fill="hold">
                            <p:stCondLst>
                              <p:cond delay="5200"/>
                            </p:stCondLst>
                            <p:childTnLst>
                              <p:par>
                                <p:cTn id="99" presetID="24" presetClass="emph" presetSubtype="0" fill="hold" grpId="0" nodeType="afterEffect">
                                  <p:stCondLst>
                                    <p:cond delay="0"/>
                                  </p:stCondLst>
                                  <p:childTnLst>
                                    <p:animClr clrSpc="hsl" dir="cw">
                                      <p:cBhvr override="childStyle">
                                        <p:cTn id="100" dur="500" fill="hold"/>
                                        <p:tgtEl>
                                          <p:spTgt spid="29"/>
                                        </p:tgtEl>
                                        <p:attrNameLst>
                                          <p:attrName>style.color</p:attrName>
                                        </p:attrNameLst>
                                      </p:cBhvr>
                                      <p:by>
                                        <p:hsl h="0" s="-12549" l="-25098"/>
                                      </p:by>
                                    </p:animClr>
                                    <p:animClr clrSpc="hsl" dir="cw">
                                      <p:cBhvr>
                                        <p:cTn id="101" dur="500" fill="hold"/>
                                        <p:tgtEl>
                                          <p:spTgt spid="29"/>
                                        </p:tgtEl>
                                        <p:attrNameLst>
                                          <p:attrName>fillcolor</p:attrName>
                                        </p:attrNameLst>
                                      </p:cBhvr>
                                      <p:by>
                                        <p:hsl h="0" s="-12549" l="-25098"/>
                                      </p:by>
                                    </p:animClr>
                                    <p:animClr clrSpc="hsl" dir="cw">
                                      <p:cBhvr>
                                        <p:cTn id="102" dur="500" fill="hold"/>
                                        <p:tgtEl>
                                          <p:spTgt spid="29"/>
                                        </p:tgtEl>
                                        <p:attrNameLst>
                                          <p:attrName>stroke.color</p:attrName>
                                        </p:attrNameLst>
                                      </p:cBhvr>
                                      <p:by>
                                        <p:hsl h="0" s="-12549" l="-25098"/>
                                      </p:by>
                                    </p:animClr>
                                    <p:set>
                                      <p:cBhvr>
                                        <p:cTn id="103" dur="500" fill="hold"/>
                                        <p:tgtEl>
                                          <p:spTgt spid="2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210" grpId="0" animBg="1"/>
      <p:bldP spid="1277" grpId="0" animBg="1"/>
      <p:bldP spid="610" grpId="0" animBg="1"/>
      <p:bldP spid="574" grpId="0" animBg="1"/>
      <p:bldP spid="575" grpId="0" animBg="1"/>
      <p:bldP spid="559" grpId="0" animBg="1"/>
      <p:bldP spid="537" grpId="0" animBg="1"/>
      <p:bldP spid="515" grpId="0" animBg="1"/>
      <p:bldP spid="497" grpId="0" animBg="1"/>
      <p:bldP spid="24" grpId="0" animBg="1"/>
      <p:bldP spid="333" grpId="0" animBg="1"/>
      <p:bldP spid="337" grpId="0" animBg="1"/>
      <p:bldP spid="34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Overview</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1060542699"/>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t>Office 365 </a:t>
            </a:r>
            <a:r>
              <a:rPr lang="en-US" sz="4400" dirty="0" smtClean="0"/>
              <a:t>APIs for Calendar, Mail and Contacts</a:t>
            </a:r>
            <a:endParaRPr lang="en-US" sz="4400" dirty="0"/>
          </a:p>
        </p:txBody>
      </p:sp>
      <p:sp>
        <p:nvSpPr>
          <p:cNvPr id="7" name="Text Placeholder 6"/>
          <p:cNvSpPr>
            <a:spLocks noGrp="1"/>
          </p:cNvSpPr>
          <p:nvPr>
            <p:ph type="body" sz="quarter" idx="10"/>
          </p:nvPr>
        </p:nvSpPr>
        <p:spPr/>
        <p:txBody>
          <a:bodyPr/>
          <a:lstStyle/>
          <a:p>
            <a:r>
              <a:rPr lang="en-US" sz="3600" dirty="0" smtClean="0"/>
              <a:t>Office 365 APIs </a:t>
            </a:r>
          </a:p>
          <a:p>
            <a:pPr lvl="1"/>
            <a:r>
              <a:rPr lang="en-US" sz="2000" dirty="0" smtClean="0"/>
              <a:t>Mail Message API</a:t>
            </a:r>
            <a:endParaRPr lang="en-US" sz="2000" dirty="0"/>
          </a:p>
          <a:p>
            <a:pPr lvl="1"/>
            <a:r>
              <a:rPr lang="en-US" sz="2000" dirty="0" smtClean="0"/>
              <a:t>Contacts API</a:t>
            </a:r>
          </a:p>
          <a:p>
            <a:pPr lvl="1"/>
            <a:r>
              <a:rPr lang="en-US" sz="2000" dirty="0"/>
              <a:t>Calendar Events </a:t>
            </a:r>
            <a:r>
              <a:rPr lang="en-US" sz="2000" dirty="0" smtClean="0"/>
              <a:t>API</a:t>
            </a:r>
            <a:endParaRPr lang="en-US" sz="2000" dirty="0"/>
          </a:p>
          <a:p>
            <a:pPr>
              <a:lnSpc>
                <a:spcPct val="150000"/>
              </a:lnSpc>
            </a:pPr>
            <a:r>
              <a:rPr lang="en-US" sz="3600" dirty="0"/>
              <a:t>Office </a:t>
            </a:r>
            <a:r>
              <a:rPr lang="en-US" sz="3600" dirty="0" smtClean="0"/>
              <a:t>365 APIs accessible through REST</a:t>
            </a:r>
          </a:p>
          <a:p>
            <a:pPr lvl="1"/>
            <a:r>
              <a:rPr lang="en-US" sz="1800" b="1" dirty="0"/>
              <a:t>https://</a:t>
            </a:r>
            <a:r>
              <a:rPr lang="en-US" sz="1800" b="1" dirty="0" smtClean="0"/>
              <a:t>outlook.office365.com/api/v1.0/me/messages</a:t>
            </a:r>
            <a:endParaRPr lang="en-US" sz="1800" b="1" dirty="0"/>
          </a:p>
          <a:p>
            <a:pPr lvl="1"/>
            <a:r>
              <a:rPr lang="en-US" sz="1800" b="1" dirty="0" smtClean="0"/>
              <a:t>https</a:t>
            </a:r>
            <a:r>
              <a:rPr lang="en-US" sz="1800" b="1" dirty="0"/>
              <a:t>://</a:t>
            </a:r>
            <a:r>
              <a:rPr lang="en-US" sz="1800" b="1" dirty="0" smtClean="0"/>
              <a:t>outlook.office365.com/api/v1.0/me/contacts</a:t>
            </a:r>
          </a:p>
          <a:p>
            <a:pPr lvl="1"/>
            <a:r>
              <a:rPr lang="en-US" sz="1800" b="1" dirty="0"/>
              <a:t>https://</a:t>
            </a:r>
            <a:r>
              <a:rPr lang="en-US" sz="1800" b="1" dirty="0" smtClean="0"/>
              <a:t>outlook.office365.com/</a:t>
            </a:r>
            <a:r>
              <a:rPr lang="en-US" sz="1800" b="1" dirty="0" err="1" smtClean="0"/>
              <a:t>api</a:t>
            </a:r>
            <a:r>
              <a:rPr lang="en-US" sz="1800" b="1" dirty="0" smtClean="0"/>
              <a:t>/v1.0/me/events</a:t>
            </a:r>
          </a:p>
          <a:p>
            <a:pPr>
              <a:lnSpc>
                <a:spcPct val="150000"/>
              </a:lnSpc>
            </a:pPr>
            <a:r>
              <a:rPr lang="en-US" sz="3600" dirty="0" smtClean="0"/>
              <a:t>Office 365 APIs accessible through </a:t>
            </a:r>
            <a:r>
              <a:rPr lang="en-US" sz="2800" dirty="0" err="1" smtClean="0">
                <a:latin typeface="Courier New" charset="0"/>
                <a:ea typeface="Courier New" charset="0"/>
                <a:cs typeface="Courier New" charset="0"/>
              </a:rPr>
              <a:t>OutlookServicesClient</a:t>
            </a:r>
            <a:endParaRPr lang="en-US" sz="3600" dirty="0" smtClean="0">
              <a:latin typeface="Courier New" charset="0"/>
              <a:ea typeface="Courier New" charset="0"/>
              <a:cs typeface="Courier New" charset="0"/>
            </a:endParaRPr>
          </a:p>
          <a:p>
            <a:pPr lvl="1"/>
            <a:r>
              <a:rPr lang="en-US" sz="2000" dirty="0" smtClean="0"/>
              <a:t>A library which abstracts away sending and receiving REST requests with .NET</a:t>
            </a:r>
            <a:endParaRPr lang="en-US" sz="2000" dirty="0"/>
          </a:p>
        </p:txBody>
      </p:sp>
      <p:sp>
        <p:nvSpPr>
          <p:cNvPr id="3" name="Slide Number Placeholder 2"/>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7</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224152102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Mailbox Messages</a:t>
            </a:r>
            <a:endParaRPr lang="en-US" dirty="0"/>
          </a:p>
        </p:txBody>
      </p:sp>
      <p:sp>
        <p:nvSpPr>
          <p:cNvPr id="3" name="Text Placeholder 2"/>
          <p:cNvSpPr>
            <a:spLocks noGrp="1"/>
          </p:cNvSpPr>
          <p:nvPr>
            <p:ph type="body" sz="quarter" idx="10"/>
          </p:nvPr>
        </p:nvSpPr>
        <p:spPr>
          <a:xfrm>
            <a:off x="531265" y="1489840"/>
            <a:ext cx="11149013" cy="2043636"/>
          </a:xfrm>
        </p:spPr>
        <p:txBody>
          <a:bodyPr/>
          <a:lstStyle/>
          <a:p>
            <a:r>
              <a:rPr lang="en-US" sz="3600" dirty="0"/>
              <a:t>Common API operations</a:t>
            </a:r>
          </a:p>
          <a:p>
            <a:pPr lvl="1"/>
            <a:r>
              <a:rPr lang="en-US" sz="2000" dirty="0" smtClean="0"/>
              <a:t>Reading Emails</a:t>
            </a:r>
          </a:p>
          <a:p>
            <a:pPr lvl="1"/>
            <a:r>
              <a:rPr lang="en-US" sz="2000" dirty="0" smtClean="0"/>
              <a:t>Finding Emails</a:t>
            </a:r>
          </a:p>
          <a:p>
            <a:pPr lvl="1"/>
            <a:r>
              <a:rPr lang="en-US" sz="2000" dirty="0" smtClean="0"/>
              <a:t>Sending Emails</a:t>
            </a:r>
            <a:endParaRPr lang="en-US" sz="2000" dirty="0"/>
          </a:p>
        </p:txBody>
      </p:sp>
      <p:sp>
        <p:nvSpPr>
          <p:cNvPr id="4" name="Slide Number Placeholder 3"/>
          <p:cNvSpPr>
            <a:spLocks noGrp="1"/>
          </p:cNvSpPr>
          <p:nvPr>
            <p:ph type="sldNum" sz="quarter" idx="12"/>
          </p:nvPr>
        </p:nvSpPr>
        <p:spPr/>
        <p:txBody>
          <a:bodyPr/>
          <a:lstStyle/>
          <a:p>
            <a:fld id="{727B4C2D-45E2-4621-8491-2995EB46A674}" type="slidenum">
              <a:rPr lang="en-US" smtClean="0">
                <a:gradFill>
                  <a:gsLst>
                    <a:gs pos="100000">
                      <a:srgbClr val="797A7D"/>
                    </a:gs>
                    <a:gs pos="0">
                      <a:srgbClr val="797A7D"/>
                    </a:gs>
                  </a:gsLst>
                  <a:lin ang="5400000" scaled="0"/>
                </a:gradFill>
              </a:rPr>
              <a:pPr/>
              <a:t>8</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406111554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Connected Services</a:t>
            </a:r>
            <a:endParaRPr lang="en-US" dirty="0"/>
          </a:p>
        </p:txBody>
      </p:sp>
      <p:sp>
        <p:nvSpPr>
          <p:cNvPr id="9" name="Subtitle 4"/>
          <p:cNvSpPr>
            <a:spLocks noGrp="1"/>
          </p:cNvSpPr>
          <p:nvPr>
            <p:ph type="subTitle" idx="1"/>
          </p:nvPr>
        </p:nvSpPr>
        <p:spPr/>
        <p:txBody>
          <a:bodyPr/>
          <a:lstStyle/>
          <a:p>
            <a:pPr lvl="0"/>
            <a:endParaRPr lang="en-US" dirty="0"/>
          </a:p>
        </p:txBody>
      </p:sp>
    </p:spTree>
    <p:extLst>
      <p:ext uri="{BB962C8B-B14F-4D97-AF65-F5344CB8AC3E}">
        <p14:creationId xmlns:p14="http://schemas.microsoft.com/office/powerpoint/2010/main" val="3174536961"/>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2.xml><?xml version="1.0" encoding="utf-8"?>
<a:theme xmlns:a="http://schemas.openxmlformats.org/drawingml/2006/main" name="5-30055_Office Template 2012 - 16x9 - Colored Accent Slides">
  <a:themeElements>
    <a:clrScheme name="Office dark 2">
      <a:dk1>
        <a:srgbClr val="000000"/>
      </a:dk1>
      <a:lt1>
        <a:srgbClr val="FFFFFF"/>
      </a:lt1>
      <a:dk2>
        <a:srgbClr val="000000"/>
      </a:dk2>
      <a:lt2>
        <a:srgbClr val="FFFFFF"/>
      </a:lt2>
      <a:accent1>
        <a:srgbClr val="0072C6"/>
      </a:accent1>
      <a:accent2>
        <a:srgbClr val="DC3C00"/>
      </a:accent2>
      <a:accent3>
        <a:srgbClr val="007233"/>
      </a:accent3>
      <a:accent4>
        <a:srgbClr val="00188F"/>
      </a:accent4>
      <a:accent5>
        <a:srgbClr val="68217A"/>
      </a:accent5>
      <a:accent6>
        <a:srgbClr val="505050"/>
      </a:accent6>
      <a:hlink>
        <a:srgbClr val="82CAFF"/>
      </a:hlink>
      <a:folHlink>
        <a:srgbClr val="C0E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A93E73D1-45C6-4FF9-A009-9C9E7F69F4DC}"/>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1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5.xml><?xml version="1.0" encoding="utf-8"?>
<a:theme xmlns:a="http://schemas.openxmlformats.org/drawingml/2006/main" name="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6.xml><?xml version="1.0" encoding="utf-8"?>
<a:theme xmlns:a="http://schemas.openxmlformats.org/drawingml/2006/main" name="2_5-30055_Office Template 2012 - 16x9 - White Background">
  <a:themeElements>
    <a:clrScheme name="Office light">
      <a:dk1>
        <a:srgbClr val="000000"/>
      </a:dk1>
      <a:lt1>
        <a:srgbClr val="FFFFFF"/>
      </a:lt1>
      <a:dk2>
        <a:srgbClr val="DC3C00"/>
      </a:dk2>
      <a:lt2>
        <a:srgbClr val="797A7D"/>
      </a:lt2>
      <a:accent1>
        <a:srgbClr val="DC3C00"/>
      </a:accent1>
      <a:accent2>
        <a:srgbClr val="FF8C00"/>
      </a:accent2>
      <a:accent3>
        <a:srgbClr val="FFB900"/>
      </a:accent3>
      <a:accent4>
        <a:srgbClr val="007233"/>
      </a:accent4>
      <a:accent5>
        <a:srgbClr val="00188F"/>
      </a:accent5>
      <a:accent6>
        <a:srgbClr val="68217A"/>
      </a:accent6>
      <a:hlink>
        <a:srgbClr val="FF8C00"/>
      </a:hlink>
      <a:folHlink>
        <a:srgbClr val="DC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Office_Template_16x9_WHITE.potx" id="{BAC85760-2BE3-4369-8D6A-792FA239637A}" vid="{0B6ECECE-D832-4A6D-9382-4D4E764C03DC}"/>
    </a:ext>
  </a:extLst>
</a:theme>
</file>

<file path=ppt/theme/theme7.xml><?xml version="1.0" encoding="utf-8"?>
<a:theme xmlns:a="http://schemas.openxmlformats.org/drawingml/2006/main" name="1_5-30610_Microsoft_Ignite_Keynote_Template_CUSTOM_LIGHT">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2E4C90AA7333249A7DBC8CC6F49919B" ma:contentTypeVersion="1" ma:contentTypeDescription="Create a new document." ma:contentTypeScope="" ma:versionID="e7b09f0f38d7ed30c7da14951e97abcc">
  <xsd:schema xmlns:xsd="http://www.w3.org/2001/XMLSchema" xmlns:xs="http://www.w3.org/2001/XMLSchema" xmlns:p="http://schemas.microsoft.com/office/2006/metadata/properties" xmlns:ns2="5fad15d0-477e-40da-a20d-40d4ca777cbd" targetNamespace="http://schemas.microsoft.com/office/2006/metadata/properties" ma:root="true" ma:fieldsID="0cee24db179c30c5ebec40b677cadf70" ns2:_="">
    <xsd:import namespace="5fad15d0-477e-40da-a20d-40d4ca777cbd"/>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fad15d0-477e-40da-a20d-40d4ca777cb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1E0CE18-CA03-4891-9CD8-3448778E3D53}">
  <ds:schemaRefs>
    <ds:schemaRef ds:uri="http://schemas.microsoft.com/sharepoint/v3/contenttype/forms"/>
  </ds:schemaRefs>
</ds:datastoreItem>
</file>

<file path=customXml/itemProps2.xml><?xml version="1.0" encoding="utf-8"?>
<ds:datastoreItem xmlns:ds="http://schemas.openxmlformats.org/officeDocument/2006/customXml" ds:itemID="{F17DCE38-6787-497B-B958-75817420EB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fad15d0-477e-40da-a20d-40d4ca777cb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A593625-DB14-4FB0-B5A9-3269FA9C120B}">
  <ds:schemaRefs>
    <ds:schemaRef ds:uri="http://www.w3.org/XML/1998/namespace"/>
    <ds:schemaRef ds:uri="http://purl.org/dc/elements/1.1/"/>
    <ds:schemaRef ds:uri="http://schemas.microsoft.com/office/2006/metadata/properties"/>
    <ds:schemaRef ds:uri="http://purl.org/dc/dcmitype/"/>
    <ds:schemaRef ds:uri="http://schemas.microsoft.com/office/infopath/2007/PartnerControls"/>
    <ds:schemaRef ds:uri="5fad15d0-477e-40da-a20d-40d4ca777cbd"/>
    <ds:schemaRef ds:uri="http://schemas.openxmlformats.org/package/2006/metadata/core-properties"/>
    <ds:schemaRef ds:uri="http://purl.org/dc/terms/"/>
    <ds:schemaRef ds:uri="http://schemas.microsoft.com/office/2006/documentManagement/types"/>
  </ds:schemaRefs>
</ds:datastoreItem>
</file>

<file path=docProps/app.xml><?xml version="1.0" encoding="utf-8"?>
<Properties xmlns="http://schemas.openxmlformats.org/officeDocument/2006/extended-properties" xmlns:vt="http://schemas.openxmlformats.org/officeDocument/2006/docPropsVTypes">
  <Template>Office_Template_16x9_WHITE</Template>
  <TotalTime>0</TotalTime>
  <Words>1665</Words>
  <Application>Microsoft Office PowerPoint</Application>
  <PresentationFormat>Custom</PresentationFormat>
  <Paragraphs>243</Paragraphs>
  <Slides>39</Slides>
  <Notes>12</Notes>
  <HiddenSlides>1</HiddenSlides>
  <MMClips>0</MMClips>
  <ScaleCrop>false</ScaleCrop>
  <HeadingPairs>
    <vt:vector size="6" baseType="variant">
      <vt:variant>
        <vt:lpstr>Fonts Used</vt:lpstr>
      </vt:variant>
      <vt:variant>
        <vt:i4>11</vt:i4>
      </vt:variant>
      <vt:variant>
        <vt:lpstr>Theme</vt:lpstr>
      </vt:variant>
      <vt:variant>
        <vt:i4>7</vt:i4>
      </vt:variant>
      <vt:variant>
        <vt:lpstr>Slide Titles</vt:lpstr>
      </vt:variant>
      <vt:variant>
        <vt:i4>39</vt:i4>
      </vt:variant>
    </vt:vector>
  </HeadingPairs>
  <TitlesOfParts>
    <vt:vector size="57" baseType="lpstr">
      <vt:lpstr>Arial</vt:lpstr>
      <vt:lpstr>Calibri</vt:lpstr>
      <vt:lpstr>Capitals</vt:lpstr>
      <vt:lpstr>Consolas</vt:lpstr>
      <vt:lpstr>Courier New</vt:lpstr>
      <vt:lpstr>ＭＳ Ｐゴシック</vt:lpstr>
      <vt:lpstr>Segoe Light</vt:lpstr>
      <vt:lpstr>Segoe UI</vt:lpstr>
      <vt:lpstr>Segoe UI Light</vt:lpstr>
      <vt:lpstr>Segoe UI Semibold</vt:lpstr>
      <vt:lpstr>Wingdings</vt:lpstr>
      <vt:lpstr>5-30055_Office Template 2012 - 16x9 - White Background</vt:lpstr>
      <vt:lpstr>5-30055_Office Template 2012 - 16x9 - Colored Accent Slides</vt:lpstr>
      <vt:lpstr>2_TEE14 Speaker PPT Template</vt:lpstr>
      <vt:lpstr>1_5-30055_Office Template 2012 - 16x9 - White Background</vt:lpstr>
      <vt:lpstr>5-30610_Microsoft_Ignite_Keynote_Template_CUSTOM_LIGHT</vt:lpstr>
      <vt:lpstr>2_5-30055_Office Template 2012 - 16x9 - White Background</vt:lpstr>
      <vt:lpstr>1_5-30610_Microsoft_Ignite_Keynote_Template_CUSTOM_LIGHT</vt:lpstr>
      <vt:lpstr>Office 365 Development</vt:lpstr>
      <vt:lpstr>Recap</vt:lpstr>
      <vt:lpstr>Deep Dive into Office 365 API for Mail</vt:lpstr>
      <vt:lpstr>Agenda </vt:lpstr>
      <vt:lpstr>Developer vision</vt:lpstr>
      <vt:lpstr>Overview</vt:lpstr>
      <vt:lpstr>Office 365 APIs for Calendar, Mail and Contacts</vt:lpstr>
      <vt:lpstr>Mailbox Messages</vt:lpstr>
      <vt:lpstr>Connected Services</vt:lpstr>
      <vt:lpstr>Adding Connected Services</vt:lpstr>
      <vt:lpstr>Connected Services Permissions</vt:lpstr>
      <vt:lpstr>Projects with Connected Services</vt:lpstr>
      <vt:lpstr>PowerPoint Presentation</vt:lpstr>
      <vt:lpstr>Programming with OutlookServiceClient</vt:lpstr>
      <vt:lpstr>Retrieving Messages</vt:lpstr>
      <vt:lpstr>PowerPoint Presentation</vt:lpstr>
      <vt:lpstr>Paging Support</vt:lpstr>
      <vt:lpstr>Paging with the Office 365 APIs</vt:lpstr>
      <vt:lpstr>PowerPoint Presentation</vt:lpstr>
      <vt:lpstr>Batching with REST</vt:lpstr>
      <vt:lpstr>REST is More Chatty than CSOM</vt:lpstr>
      <vt:lpstr>Batching Support Added to O365</vt:lpstr>
      <vt:lpstr>Exploring the Impact</vt:lpstr>
      <vt:lpstr>Overview - Batch Request</vt:lpstr>
      <vt:lpstr>Overview - Batch Response</vt:lpstr>
      <vt:lpstr>CRUD Support</vt:lpstr>
      <vt:lpstr>Getting and Deleting a Specific Entity</vt:lpstr>
      <vt:lpstr>Sending Email</vt:lpstr>
      <vt:lpstr>PowerPoint Presentation</vt:lpstr>
      <vt:lpstr>Exchange Operations with REST</vt:lpstr>
      <vt:lpstr>Office 365 Exchange REST APIs</vt:lpstr>
      <vt:lpstr>Reading Entities using REST</vt:lpstr>
      <vt:lpstr>Adding a new Entity</vt:lpstr>
      <vt:lpstr>Deleting an Entity</vt:lpstr>
      <vt:lpstr>PowerPoint Presentation</vt:lpstr>
      <vt:lpstr>Summary </vt:lpstr>
      <vt:lpstr>Developer Program Launch</vt:lpstr>
      <vt:lpstr>Engage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2014-07-23T12:37:45Z</dcterms:created>
  <dcterms:modified xsi:type="dcterms:W3CDTF">2015-10-07T23:09:33Z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0x010100A2E4C90AA7333249A7DBC8CC6F49919B</vt:lpwstr>
  </property>
</Properties>
</file>

<file path=docProps/thumbnail.jpeg>
</file>